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317" r:id="rId2"/>
    <p:sldId id="288" r:id="rId3"/>
    <p:sldId id="318" r:id="rId4"/>
    <p:sldId id="320" r:id="rId5"/>
    <p:sldId id="321" r:id="rId6"/>
    <p:sldId id="322" r:id="rId7"/>
    <p:sldId id="323" r:id="rId8"/>
    <p:sldId id="324" r:id="rId9"/>
    <p:sldId id="325" r:id="rId10"/>
    <p:sldId id="334" r:id="rId11"/>
    <p:sldId id="335" r:id="rId12"/>
    <p:sldId id="326" r:id="rId13"/>
    <p:sldId id="332" r:id="rId14"/>
    <p:sldId id="333" r:id="rId15"/>
    <p:sldId id="331" r:id="rId16"/>
    <p:sldId id="336" r:id="rId17"/>
    <p:sldId id="327" r:id="rId18"/>
    <p:sldId id="328" r:id="rId19"/>
  </p:sldIdLst>
  <p:sldSz cx="12192000" cy="6858000"/>
  <p:notesSz cx="6858000" cy="9144000"/>
  <p:defaultTextStyle>
    <a:defPPr>
      <a:defRPr lang="ru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22222"/>
    <a:srgbClr val="16575D"/>
    <a:srgbClr val="D9D9D9"/>
    <a:srgbClr val="02989E"/>
    <a:srgbClr val="00C4BB"/>
    <a:srgbClr val="DCDC14"/>
    <a:srgbClr val="16575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839"/>
    <p:restoredTop sz="94728"/>
  </p:normalViewPr>
  <p:slideViewPr>
    <p:cSldViewPr snapToGrid="0">
      <p:cViewPr varScale="1">
        <p:scale>
          <a:sx n="97" d="100"/>
          <a:sy n="97" d="100"/>
        </p:scale>
        <p:origin x="22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_____Microsoft_Excel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_____Microsoft_Excel1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_____Microsoft_Excel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/>
          <a:lstStyle/>
          <a:p>
            <a:pPr>
              <a:defRPr sz="2400" b="0" i="0" u="none" strike="noStrike">
                <a:solidFill>
                  <a:schemeClr val="tx1"/>
                </a:solidFill>
                <a:latin typeface="Helvetica"/>
              </a:defRPr>
            </a:pPr>
            <a:r>
              <a:rPr lang="ru-RU" sz="2400" b="0" i="0" u="none" strike="noStrike" dirty="0">
                <a:solidFill>
                  <a:schemeClr val="tx1"/>
                </a:solidFill>
                <a:latin typeface="Helvetica"/>
              </a:rPr>
              <a:t>Название графика (20</a:t>
            </a:r>
            <a:r>
              <a:rPr lang="en" sz="2400" b="0" i="0" u="none" strike="noStrike" dirty="0" err="1">
                <a:solidFill>
                  <a:schemeClr val="tx1"/>
                </a:solidFill>
                <a:latin typeface="Helvetica"/>
              </a:rPr>
              <a:t>pt</a:t>
            </a:r>
            <a:r>
              <a:rPr lang="en" sz="2400" b="0" i="0" u="none" strike="noStrike" dirty="0">
                <a:solidFill>
                  <a:schemeClr val="tx1"/>
                </a:solidFill>
                <a:latin typeface="Helvetica"/>
              </a:rPr>
              <a:t>)</a:t>
            </a:r>
          </a:p>
        </c:rich>
      </c:tx>
      <c:layout>
        <c:manualLayout>
          <c:xMode val="edge"/>
          <c:yMode val="edge"/>
          <c:x val="0.30869099999999999"/>
          <c:y val="0"/>
          <c:w val="0.38261800000000001"/>
          <c:h val="9.9865300000000004E-2"/>
        </c:manualLayout>
      </c:layout>
      <c:overlay val="1"/>
      <c:spPr>
        <a:noFill/>
        <a:effectLst/>
      </c:spPr>
    </c:title>
    <c:autoTitleDeleted val="0"/>
    <c:plotArea>
      <c:layout>
        <c:manualLayout>
          <c:layoutTarget val="inner"/>
          <c:xMode val="edge"/>
          <c:yMode val="edge"/>
          <c:x val="5.2130799999999998E-2"/>
          <c:y val="9.9865300000000004E-2"/>
          <c:w val="0.94286899999999996"/>
          <c:h val="0.7232499999999999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5</c:v>
                </c:pt>
              </c:strCache>
            </c:strRef>
          </c:tx>
          <c:spPr>
            <a:solidFill>
              <a:srgbClr val="02989E"/>
            </a:solidFill>
            <a:ln w="12700" cap="flat">
              <a:noFill/>
              <a:miter lim="400000"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Category 5</c:v>
                </c:pt>
                <c:pt idx="1">
                  <c:v>Category 4</c:v>
                </c:pt>
                <c:pt idx="2">
                  <c:v>Category 3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4.5</c:v>
                </c:pt>
                <c:pt idx="1">
                  <c:v>4.5</c:v>
                </c:pt>
                <c:pt idx="2">
                  <c:v>3.5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7F2-104F-92E9-7C0E4C0F628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1</c:v>
                </c:pt>
              </c:strCache>
            </c:strRef>
          </c:tx>
          <c:spPr>
            <a:solidFill>
              <a:srgbClr val="16575E"/>
            </a:solidFill>
            <a:ln w="12700" cap="flat">
              <a:noFill/>
              <a:miter lim="400000"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Category 5</c:v>
                </c:pt>
                <c:pt idx="1">
                  <c:v>Category 4</c:v>
                </c:pt>
                <c:pt idx="2">
                  <c:v>Category 3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5</c:v>
                </c:pt>
                <c:pt idx="1">
                  <c:v>5</c:v>
                </c:pt>
                <c:pt idx="2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7F2-104F-92E9-7C0E4C0F628B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6</c:v>
                </c:pt>
              </c:strCache>
            </c:strRef>
          </c:tx>
          <c:spPr>
            <a:solidFill>
              <a:srgbClr val="BFBFBF"/>
            </a:solidFill>
            <a:ln w="12700" cap="flat">
              <a:noFill/>
              <a:miter lim="400000"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Category 5</c:v>
                </c:pt>
                <c:pt idx="1">
                  <c:v>Category 4</c:v>
                </c:pt>
                <c:pt idx="2">
                  <c:v>Category 3</c:v>
                </c:pt>
              </c:strCache>
            </c:strRef>
          </c:cat>
          <c:val>
            <c:numRef>
              <c:f>Sheet1!$D$2:$D$4</c:f>
              <c:numCache>
                <c:formatCode>General</c:formatCode>
                <c:ptCount val="3"/>
                <c:pt idx="0">
                  <c:v>4.5</c:v>
                </c:pt>
                <c:pt idx="1">
                  <c:v>4.5</c:v>
                </c:pt>
                <c:pt idx="2">
                  <c:v>3.5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7F2-104F-92E9-7C0E4C0F628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62"/>
        <c:axId val="2094734552"/>
        <c:axId val="2094734553"/>
      </c:barChart>
      <c:catAx>
        <c:axId val="2094734552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low"/>
        <c:spPr>
          <a:ln w="12700" cap="flat">
            <a:noFill/>
            <a:prstDash val="solid"/>
            <a:round/>
          </a:ln>
        </c:spPr>
        <c:txPr>
          <a:bodyPr rot="0"/>
          <a:lstStyle/>
          <a:p>
            <a:pPr>
              <a:defRPr sz="2000" b="0" i="0" u="none" strike="noStrike">
                <a:solidFill>
                  <a:schemeClr val="tx1"/>
                </a:solidFill>
                <a:latin typeface="Helvetica"/>
              </a:defRPr>
            </a:pPr>
            <a:endParaRPr lang="ru-BE"/>
          </a:p>
        </c:txPr>
        <c:crossAx val="2094734553"/>
        <c:crosses val="autoZero"/>
        <c:auto val="1"/>
        <c:lblAlgn val="ctr"/>
        <c:lblOffset val="100"/>
        <c:noMultiLvlLbl val="1"/>
      </c:catAx>
      <c:valAx>
        <c:axId val="2094734553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numFmt formatCode="0.#" sourceLinked="0"/>
        <c:majorTickMark val="none"/>
        <c:minorTickMark val="none"/>
        <c:tickLblPos val="nextTo"/>
        <c:spPr>
          <a:ln w="12700" cap="flat">
            <a:noFill/>
            <a:prstDash val="solid"/>
            <a:round/>
          </a:ln>
        </c:spPr>
        <c:txPr>
          <a:bodyPr rot="0"/>
          <a:lstStyle/>
          <a:p>
            <a:pPr>
              <a:defRPr sz="2400" b="0" i="0" u="none" strike="noStrike">
                <a:solidFill>
                  <a:schemeClr val="tx1"/>
                </a:solidFill>
                <a:latin typeface="Helvetica"/>
              </a:defRPr>
            </a:pPr>
            <a:endParaRPr lang="ru-BE"/>
          </a:p>
        </c:txPr>
        <c:crossAx val="2094734552"/>
        <c:crosses val="autoZero"/>
        <c:crossBetween val="between"/>
        <c:majorUnit val="1.25"/>
        <c:minorUnit val="0.625"/>
      </c:valAx>
      <c:spPr>
        <a:noFill/>
        <a:ln w="12700" cap="flat">
          <a:noFill/>
          <a:miter lim="400000"/>
        </a:ln>
        <a:effectLst/>
      </c:spPr>
    </c:plotArea>
    <c:legend>
      <c:legendPos val="b"/>
      <c:layout>
        <c:manualLayout>
          <c:xMode val="edge"/>
          <c:yMode val="edge"/>
          <c:x val="0.26076300000000002"/>
          <c:y val="0.93980300000000006"/>
          <c:w val="0.53019700000000003"/>
          <c:h val="6.0196899999999998E-2"/>
        </c:manualLayout>
      </c:layout>
      <c:overlay val="1"/>
      <c:spPr>
        <a:noFill/>
        <a:ln w="12700" cap="flat">
          <a:noFill/>
          <a:miter lim="400000"/>
        </a:ln>
        <a:effectLst/>
      </c:spPr>
      <c:txPr>
        <a:bodyPr rot="0"/>
        <a:lstStyle/>
        <a:p>
          <a:pPr>
            <a:defRPr sz="2400" b="0" i="0" u="none" strike="noStrike">
              <a:solidFill>
                <a:srgbClr val="595959"/>
              </a:solidFill>
              <a:latin typeface="HSE Sans Regular"/>
            </a:defRPr>
          </a:pPr>
          <a:endParaRPr lang="ru-BE"/>
        </a:p>
      </c:txPr>
    </c:legend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/>
          <a:lstStyle/>
          <a:p>
            <a:pPr>
              <a:defRPr sz="1600">
                <a:latin typeface="Helvetica" pitchFamily="2" charset="0"/>
              </a:defRPr>
            </a:pPr>
            <a:r>
              <a:rPr lang="ru-RU" sz="1600" dirty="0">
                <a:latin typeface="Helvetica" pitchFamily="2" charset="0"/>
              </a:rPr>
              <a:t>Название графика (16</a:t>
            </a:r>
            <a:r>
              <a:rPr lang="en" sz="1600" dirty="0" err="1">
                <a:latin typeface="Helvetica" pitchFamily="2" charset="0"/>
              </a:rPr>
              <a:t>pt</a:t>
            </a:r>
            <a:r>
              <a:rPr lang="en" sz="1600" dirty="0">
                <a:latin typeface="Helvetica" pitchFamily="2" charset="0"/>
              </a:rPr>
              <a:t>)</a:t>
            </a:r>
          </a:p>
        </c:rich>
      </c:tx>
      <c:layout>
        <c:manualLayout>
          <c:xMode val="edge"/>
          <c:yMode val="edge"/>
          <c:x val="0.31508700000000001"/>
          <c:y val="0"/>
          <c:w val="0.36982599999999999"/>
          <c:h val="0.10187"/>
        </c:manualLayout>
      </c:layout>
      <c:overlay val="1"/>
      <c:spPr>
        <a:noFill/>
        <a:effectLst/>
      </c:spPr>
    </c:title>
    <c:autoTitleDeleted val="0"/>
    <c:plotArea>
      <c:layout>
        <c:manualLayout>
          <c:layoutTarget val="inner"/>
          <c:xMode val="edge"/>
          <c:yMode val="edge"/>
          <c:x val="0.132827"/>
          <c:y val="0.10187"/>
          <c:w val="0.86013499999999998"/>
          <c:h val="0.72250499999999995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5</c:v>
                </c:pt>
              </c:strCache>
            </c:strRef>
          </c:tx>
          <c:spPr>
            <a:solidFill>
              <a:srgbClr val="16575D"/>
            </a:solidFill>
            <a:ln w="12700" cap="flat">
              <a:noFill/>
              <a:miter lim="400000"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Category 5</c:v>
                </c:pt>
                <c:pt idx="1">
                  <c:v>Category 4</c:v>
                </c:pt>
                <c:pt idx="2">
                  <c:v>Category 3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4.5</c:v>
                </c:pt>
                <c:pt idx="1">
                  <c:v>4.5</c:v>
                </c:pt>
                <c:pt idx="2">
                  <c:v>3.5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963-1F42-BA4E-AFF4A2310A4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1</c:v>
                </c:pt>
              </c:strCache>
            </c:strRef>
          </c:tx>
          <c:spPr>
            <a:solidFill>
              <a:srgbClr val="00C4BB"/>
            </a:solidFill>
            <a:ln w="12700" cap="flat">
              <a:noFill/>
              <a:miter lim="400000"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Category 5</c:v>
                </c:pt>
                <c:pt idx="1">
                  <c:v>Category 4</c:v>
                </c:pt>
                <c:pt idx="2">
                  <c:v>Category 3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5</c:v>
                </c:pt>
                <c:pt idx="1">
                  <c:v>5</c:v>
                </c:pt>
                <c:pt idx="2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963-1F42-BA4E-AFF4A2310A43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6</c:v>
                </c:pt>
              </c:strCache>
            </c:strRef>
          </c:tx>
          <c:spPr>
            <a:solidFill>
              <a:schemeClr val="bg1">
                <a:lumMod val="65000"/>
              </a:schemeClr>
            </a:solidFill>
            <a:ln w="12700" cap="flat">
              <a:noFill/>
              <a:miter lim="400000"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Category 5</c:v>
                </c:pt>
                <c:pt idx="1">
                  <c:v>Category 4</c:v>
                </c:pt>
                <c:pt idx="2">
                  <c:v>Category 3</c:v>
                </c:pt>
              </c:strCache>
            </c:strRef>
          </c:cat>
          <c:val>
            <c:numRef>
              <c:f>Sheet1!$D$2:$D$4</c:f>
              <c:numCache>
                <c:formatCode>General</c:formatCode>
                <c:ptCount val="3"/>
                <c:pt idx="0">
                  <c:v>4.5</c:v>
                </c:pt>
                <c:pt idx="1">
                  <c:v>4.5</c:v>
                </c:pt>
                <c:pt idx="2">
                  <c:v>3.5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963-1F42-BA4E-AFF4A2310A4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62"/>
        <c:axId val="2094734552"/>
        <c:axId val="2094734553"/>
      </c:barChart>
      <c:catAx>
        <c:axId val="2094734552"/>
        <c:scaling>
          <c:orientation val="maxMin"/>
        </c:scaling>
        <c:delete val="0"/>
        <c:axPos val="l"/>
        <c:numFmt formatCode="General" sourceLinked="0"/>
        <c:majorTickMark val="none"/>
        <c:minorTickMark val="none"/>
        <c:tickLblPos val="nextTo"/>
        <c:spPr>
          <a:ln w="12700" cap="flat">
            <a:noFill/>
            <a:prstDash val="solid"/>
            <a:round/>
          </a:ln>
        </c:spPr>
        <c:txPr>
          <a:bodyPr rot="0"/>
          <a:lstStyle/>
          <a:p>
            <a:pPr>
              <a:defRPr>
                <a:latin typeface="Helvetica" pitchFamily="2" charset="0"/>
              </a:defRPr>
            </a:pPr>
            <a:endParaRPr lang="ru-BE"/>
          </a:p>
        </c:txPr>
        <c:crossAx val="2094734553"/>
        <c:crosses val="autoZero"/>
        <c:auto val="1"/>
        <c:lblAlgn val="ctr"/>
        <c:lblOffset val="100"/>
        <c:noMultiLvlLbl val="1"/>
      </c:catAx>
      <c:valAx>
        <c:axId val="2094734553"/>
        <c:scaling>
          <c:orientation val="minMax"/>
        </c:scaling>
        <c:delete val="0"/>
        <c:axPos val="t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numFmt formatCode="0.#" sourceLinked="0"/>
        <c:majorTickMark val="none"/>
        <c:minorTickMark val="none"/>
        <c:tickLblPos val="high"/>
        <c:spPr>
          <a:ln w="12700" cap="flat">
            <a:noFill/>
            <a:prstDash val="solid"/>
            <a:round/>
          </a:ln>
        </c:spPr>
        <c:txPr>
          <a:bodyPr rot="0"/>
          <a:lstStyle/>
          <a:p>
            <a:pPr>
              <a:defRPr/>
            </a:pPr>
            <a:endParaRPr lang="ru-BE"/>
          </a:p>
        </c:txPr>
        <c:crossAx val="2094734552"/>
        <c:crosses val="autoZero"/>
        <c:crossBetween val="between"/>
        <c:majorUnit val="1.25"/>
        <c:minorUnit val="0.625"/>
      </c:valAx>
      <c:spPr>
        <a:noFill/>
        <a:ln w="12700" cap="flat">
          <a:noFill/>
          <a:miter lim="400000"/>
        </a:ln>
        <a:effectLst/>
      </c:spPr>
    </c:plotArea>
    <c:legend>
      <c:legendPos val="b"/>
      <c:layout>
        <c:manualLayout>
          <c:xMode val="edge"/>
          <c:yMode val="edge"/>
          <c:x val="0.297595"/>
          <c:y val="0.943407"/>
          <c:w val="0.51247100000000001"/>
          <c:h val="5.6593200000000003E-2"/>
        </c:manualLayout>
      </c:layout>
      <c:overlay val="1"/>
      <c:spPr>
        <a:noFill/>
        <a:ln w="12700" cap="flat">
          <a:noFill/>
          <a:miter lim="400000"/>
        </a:ln>
        <a:effectLst/>
      </c:spPr>
      <c:txPr>
        <a:bodyPr rot="0"/>
        <a:lstStyle/>
        <a:p>
          <a:pPr>
            <a:defRPr>
              <a:latin typeface="Helvetica" pitchFamily="2" charset="0"/>
            </a:defRPr>
          </a:pPr>
          <a:endParaRPr lang="ru-BE"/>
        </a:p>
      </c:txPr>
    </c:legend>
    <c:plotVisOnly val="1"/>
    <c:dispBlanksAs val="gap"/>
    <c:showDLblsOverMax val="1"/>
  </c:chart>
  <c:spPr>
    <a:noFill/>
    <a:ln>
      <a:noFill/>
    </a:ln>
    <a:effectLst/>
  </c:spPr>
  <c:txPr>
    <a:bodyPr/>
    <a:lstStyle/>
    <a:p>
      <a:pPr>
        <a:defRPr sz="1400"/>
      </a:pPr>
      <a:endParaRPr lang="ru-BE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/>
          <a:lstStyle/>
          <a:p>
            <a:pPr>
              <a:defRPr sz="1600"/>
            </a:pPr>
            <a:r>
              <a:rPr lang="ru-RU" sz="1600"/>
              <a:t>Название графика (16</a:t>
            </a:r>
            <a:r>
              <a:rPr lang="en" sz="1600"/>
              <a:t>pt)</a:t>
            </a:r>
          </a:p>
        </c:rich>
      </c:tx>
      <c:layout>
        <c:manualLayout>
          <c:xMode val="edge"/>
          <c:yMode val="edge"/>
          <c:x val="0.16630900000000001"/>
          <c:y val="0"/>
          <c:w val="0.66738200000000003"/>
          <c:h val="7.4641299999999994E-2"/>
        </c:manualLayout>
      </c:layout>
      <c:overlay val="1"/>
      <c:spPr>
        <a:noFill/>
        <a:effectLst/>
      </c:spPr>
    </c:title>
    <c:autoTitleDeleted val="0"/>
    <c:plotArea>
      <c:layout>
        <c:manualLayout>
          <c:layoutTarget val="inner"/>
          <c:xMode val="edge"/>
          <c:yMode val="edge"/>
          <c:x val="5.0000000000000001E-3"/>
          <c:y val="7.4641299999999994E-2"/>
          <c:w val="0.99"/>
          <c:h val="0.83075399999999999"/>
        </c:manualLayout>
      </c:layout>
      <c:pieChart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102D69"/>
            </a:solidFill>
            <a:ln w="12700" cap="flat">
              <a:noFill/>
              <a:miter lim="400000"/>
            </a:ln>
            <a:effectLst/>
          </c:spPr>
          <c:dPt>
            <c:idx val="0"/>
            <c:bubble3D val="0"/>
            <c:spPr>
              <a:solidFill>
                <a:srgbClr val="16575D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0-C759-0D4D-9303-F7ECACEA9AF4}"/>
              </c:ext>
            </c:extLst>
          </c:dPt>
          <c:dPt>
            <c:idx val="1"/>
            <c:bubble3D val="0"/>
            <c:spPr>
              <a:solidFill>
                <a:srgbClr val="00C4BB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2-C759-0D4D-9303-F7ECACEA9AF4}"/>
              </c:ext>
            </c:extLst>
          </c:dPt>
          <c:dPt>
            <c:idx val="2"/>
            <c:bubble3D val="0"/>
            <c:spPr>
              <a:solidFill>
                <a:srgbClr val="02989E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4-C759-0D4D-9303-F7ECACEA9AF4}"/>
              </c:ext>
            </c:extLst>
          </c:dPt>
          <c:dLbls>
            <c:dLbl>
              <c:idx val="0"/>
              <c:numFmt formatCode="0%" sourceLinked="0"/>
              <c:spPr/>
              <c:txPr>
                <a:bodyPr/>
                <a:lstStyle/>
                <a:p>
                  <a:pPr>
                    <a:defRPr sz="1600">
                      <a:solidFill>
                        <a:schemeClr val="bg1"/>
                      </a:solidFill>
                    </a:defRPr>
                  </a:pPr>
                  <a:endParaRPr lang="ru-BE"/>
                </a:p>
              </c:txPr>
              <c:dLblPos val="inEnd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0-C759-0D4D-9303-F7ECACEA9AF4}"/>
                </c:ext>
              </c:extLst>
            </c:dLbl>
            <c:dLbl>
              <c:idx val="1"/>
              <c:numFmt formatCode="0%" sourceLinked="0"/>
              <c:spPr/>
              <c:txPr>
                <a:bodyPr/>
                <a:lstStyle/>
                <a:p>
                  <a:pPr>
                    <a:defRPr sz="1600">
                      <a:solidFill>
                        <a:schemeClr val="bg1"/>
                      </a:solidFill>
                    </a:defRPr>
                  </a:pPr>
                  <a:endParaRPr lang="ru-BE"/>
                </a:p>
              </c:txPr>
              <c:dLblPos val="inEnd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2-C759-0D4D-9303-F7ECACEA9AF4}"/>
                </c:ext>
              </c:extLst>
            </c:dLbl>
            <c:dLbl>
              <c:idx val="2"/>
              <c:numFmt formatCode="0%" sourceLinked="0"/>
              <c:spPr/>
              <c:txPr>
                <a:bodyPr/>
                <a:lstStyle/>
                <a:p>
                  <a:pPr>
                    <a:defRPr sz="1600">
                      <a:solidFill>
                        <a:schemeClr val="bg1"/>
                      </a:solidFill>
                    </a:defRPr>
                  </a:pPr>
                  <a:endParaRPr lang="ru-BE"/>
                </a:p>
              </c:txPr>
              <c:dLblPos val="inEnd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4-C759-0D4D-9303-F7ECACEA9AF4}"/>
                </c:ext>
              </c:extLst>
            </c:dLbl>
            <c:numFmt formatCode="0%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600">
                    <a:solidFill>
                      <a:schemeClr val="bg1"/>
                    </a:solidFill>
                  </a:defRPr>
                </a:pPr>
                <a:endParaRPr lang="ru-BE"/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635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Sheet1!$B$1:$D$1</c:f>
              <c:strCache>
                <c:ptCount val="3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</c:strCache>
            </c:strRef>
          </c:cat>
          <c:val>
            <c:numRef>
              <c:f>Sheet1!$B$2:$D$2</c:f>
              <c:numCache>
                <c:formatCode>General</c:formatCode>
                <c:ptCount val="3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C759-0D4D-9303-F7ECACEA9AF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 w="12700" cap="flat">
          <a:noFill/>
          <a:miter lim="400000"/>
        </a:ln>
        <a:effectLst/>
      </c:spPr>
    </c:plotArea>
    <c:legend>
      <c:legendPos val="b"/>
      <c:layout>
        <c:manualLayout>
          <c:xMode val="edge"/>
          <c:yMode val="edge"/>
          <c:x val="3.9868899999999999E-2"/>
          <c:y val="0.94420800000000005"/>
          <c:w val="0.92026200000000002"/>
          <c:h val="5.5792000000000001E-2"/>
        </c:manualLayout>
      </c:layout>
      <c:overlay val="1"/>
      <c:spPr>
        <a:noFill/>
        <a:ln w="12700" cap="flat">
          <a:noFill/>
          <a:miter lim="400000"/>
        </a:ln>
        <a:effectLst/>
      </c:spPr>
      <c:txPr>
        <a:bodyPr rot="0"/>
        <a:lstStyle/>
        <a:p>
          <a:pPr>
            <a:defRPr sz="1600"/>
          </a:pPr>
          <a:endParaRPr lang="ru-BE"/>
        </a:p>
      </c:txPr>
    </c:legend>
    <c:plotVisOnly val="1"/>
    <c:dispBlanksAs val="gap"/>
    <c:showDLblsOverMax val="1"/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  <a:latin typeface="Helvetica" pitchFamily="2" charset="0"/>
        </a:defRPr>
      </a:pPr>
      <a:endParaRPr lang="ru-BE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BE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554E25-90D2-0A4D-BA9B-4823A06E21C2}" type="datetimeFigureOut">
              <a:rPr lang="ru-BE" smtClean="0"/>
              <a:t>12/03/2024</a:t>
            </a:fld>
            <a:endParaRPr lang="ru-BE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BE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BE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BE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48F780-D663-2342-94B6-E56DA56630F6}" type="slidenum">
              <a:rPr lang="ru-BE" smtClean="0"/>
              <a:t>‹#›</a:t>
            </a:fld>
            <a:endParaRPr lang="ru-BE"/>
          </a:p>
        </p:txBody>
      </p:sp>
    </p:spTree>
    <p:extLst>
      <p:ext uri="{BB962C8B-B14F-4D97-AF65-F5344CB8AC3E}">
        <p14:creationId xmlns:p14="http://schemas.microsoft.com/office/powerpoint/2010/main" val="13573038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Relationship Id="rId30" Type="http://schemas.openxmlformats.org/officeDocument/2006/relationships/image" Target="../media/image29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B116821-22DF-CC44-FBA4-486497A377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ru-BE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6004B4E-2F47-6416-1A9D-3F42B2BB92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ru-BE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449605B-325E-298E-A7F3-8F8A9167AA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DBF9A-8C3A-D840-BC15-017EA768CAFC}" type="datetimeFigureOut">
              <a:rPr lang="ru-BE" smtClean="0"/>
              <a:t>12/03/2024</a:t>
            </a:fld>
            <a:endParaRPr lang="ru-BE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2AD7DE2-013D-2D4B-B7AF-B95142FDC9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BE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8D22A0C-DBED-F95E-DAEB-68A606B894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95778-F1CD-B644-8669-03373FAFA8C5}" type="slidenum">
              <a:rPr lang="ru-BE" smtClean="0"/>
              <a:t>‹#›</a:t>
            </a:fld>
            <a:endParaRPr lang="ru-BE"/>
          </a:p>
        </p:txBody>
      </p:sp>
    </p:spTree>
    <p:extLst>
      <p:ext uri="{BB962C8B-B14F-4D97-AF65-F5344CB8AC3E}">
        <p14:creationId xmlns:p14="http://schemas.microsoft.com/office/powerpoint/2010/main" val="41444411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DC3498F-E5A2-59AF-1A49-B8AB4FCF1D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BE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831296D0-4843-F292-7D98-F13C8A92B7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BE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52C0DB0-82D3-FC8F-B117-FE69295B8C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DBF9A-8C3A-D840-BC15-017EA768CAFC}" type="datetimeFigureOut">
              <a:rPr lang="ru-BE" smtClean="0"/>
              <a:t>12/03/2024</a:t>
            </a:fld>
            <a:endParaRPr lang="ru-BE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DC7951E-21CA-AF35-93CF-63CE94D376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BE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C5B806A-3D30-C8E4-F065-9F152F72C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95778-F1CD-B644-8669-03373FAFA8C5}" type="slidenum">
              <a:rPr lang="ru-BE" smtClean="0"/>
              <a:t>‹#›</a:t>
            </a:fld>
            <a:endParaRPr lang="ru-BE"/>
          </a:p>
        </p:txBody>
      </p:sp>
    </p:spTree>
    <p:extLst>
      <p:ext uri="{BB962C8B-B14F-4D97-AF65-F5344CB8AC3E}">
        <p14:creationId xmlns:p14="http://schemas.microsoft.com/office/powerpoint/2010/main" val="1705640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3713ABD4-B247-893E-A1DA-A71FB3256EC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ru-BE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36E8A47A-AA40-7F54-127F-0472EC40B9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BE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1F51C6C-866A-9EEB-1812-306E0BDECE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DBF9A-8C3A-D840-BC15-017EA768CAFC}" type="datetimeFigureOut">
              <a:rPr lang="ru-BE" smtClean="0"/>
              <a:t>12/03/2024</a:t>
            </a:fld>
            <a:endParaRPr lang="ru-BE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CF9CF4B-7FD7-6B6D-1361-6ED69F4084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BE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604466D-EB28-3F38-2685-351A646292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95778-F1CD-B644-8669-03373FAFA8C5}" type="slidenum">
              <a:rPr lang="ru-BE" smtClean="0"/>
              <a:t>‹#›</a:t>
            </a:fld>
            <a:endParaRPr lang="ru-BE"/>
          </a:p>
        </p:txBody>
      </p:sp>
    </p:spTree>
    <p:extLst>
      <p:ext uri="{BB962C8B-B14F-4D97-AF65-F5344CB8AC3E}">
        <p14:creationId xmlns:p14="http://schemas.microsoft.com/office/powerpoint/2010/main" val="22750983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388144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99437103-3AA1-2532-7640-5257FDE407C4}"/>
              </a:ext>
            </a:extLst>
          </p:cNvPr>
          <p:cNvGrpSpPr/>
          <p:nvPr userDrawn="1"/>
        </p:nvGrpSpPr>
        <p:grpSpPr>
          <a:xfrm>
            <a:off x="723884" y="5951220"/>
            <a:ext cx="3004066" cy="418852"/>
            <a:chOff x="1206379" y="9918700"/>
            <a:chExt cx="5006385" cy="698086"/>
          </a:xfrm>
        </p:grpSpPr>
        <p:sp>
          <p:nvSpPr>
            <p:cNvPr id="8" name="Shape 2">
              <a:extLst>
                <a:ext uri="{FF2B5EF4-FFF2-40B4-BE49-F238E27FC236}">
                  <a16:creationId xmlns:a16="http://schemas.microsoft.com/office/drawing/2014/main" id="{F3E4705D-1558-A3A6-9FCF-4B7800B480C3}"/>
                </a:ext>
              </a:extLst>
            </p:cNvPr>
            <p:cNvSpPr/>
            <p:nvPr/>
          </p:nvSpPr>
          <p:spPr>
            <a:xfrm>
              <a:off x="1206379" y="9918700"/>
              <a:ext cx="4927107" cy="698086"/>
            </a:xfrm>
            <a:prstGeom prst="rect">
              <a:avLst/>
            </a:prstGeom>
            <a:noFill/>
            <a:ln/>
          </p:spPr>
        </p:sp>
        <p:pic>
          <p:nvPicPr>
            <p:cNvPr id="9" name="Image 2" descr="preencoded.png">
              <a:extLst>
                <a:ext uri="{FF2B5EF4-FFF2-40B4-BE49-F238E27FC236}">
                  <a16:creationId xmlns:a16="http://schemas.microsoft.com/office/drawing/2014/main" id="{D1F84C53-796D-B82A-7FA3-5E783C33A36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06379" y="9918700"/>
              <a:ext cx="959033" cy="698085"/>
            </a:xfrm>
            <a:prstGeom prst="rect">
              <a:avLst/>
            </a:prstGeom>
          </p:spPr>
        </p:pic>
        <p:pic>
          <p:nvPicPr>
            <p:cNvPr id="10" name="Image 3" descr="preencoded.png">
              <a:extLst>
                <a:ext uri="{FF2B5EF4-FFF2-40B4-BE49-F238E27FC236}">
                  <a16:creationId xmlns:a16="http://schemas.microsoft.com/office/drawing/2014/main" id="{B3CD3643-4898-785A-2D97-1A969AD125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01849" y="10065494"/>
              <a:ext cx="304292" cy="446367"/>
            </a:xfrm>
            <a:prstGeom prst="rect">
              <a:avLst/>
            </a:prstGeom>
          </p:spPr>
        </p:pic>
        <p:pic>
          <p:nvPicPr>
            <p:cNvPr id="11" name="Image 4" descr="preencoded.png">
              <a:extLst>
                <a:ext uri="{FF2B5EF4-FFF2-40B4-BE49-F238E27FC236}">
                  <a16:creationId xmlns:a16="http://schemas.microsoft.com/office/drawing/2014/main" id="{8D6206D1-4DB4-7F1B-6EE8-4BAE1F7A3B1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65886" y="10020691"/>
              <a:ext cx="303182" cy="479679"/>
            </a:xfrm>
            <a:prstGeom prst="rect">
              <a:avLst/>
            </a:prstGeom>
          </p:spPr>
        </p:pic>
        <p:pic>
          <p:nvPicPr>
            <p:cNvPr id="12" name="Image 5" descr="preencoded.png">
              <a:extLst>
                <a:ext uri="{FF2B5EF4-FFF2-40B4-BE49-F238E27FC236}">
                  <a16:creationId xmlns:a16="http://schemas.microsoft.com/office/drawing/2014/main" id="{F93C135A-673B-8AA0-CBBA-7CA2623EA22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37354" y="10153588"/>
              <a:ext cx="208295" cy="181688"/>
            </a:xfrm>
            <a:prstGeom prst="rect">
              <a:avLst/>
            </a:prstGeom>
          </p:spPr>
        </p:pic>
        <p:pic>
          <p:nvPicPr>
            <p:cNvPr id="13" name="Image 6" descr="preencoded.png">
              <a:extLst>
                <a:ext uri="{FF2B5EF4-FFF2-40B4-BE49-F238E27FC236}">
                  <a16:creationId xmlns:a16="http://schemas.microsoft.com/office/drawing/2014/main" id="{EDC645D0-3DD6-7712-76AC-D949DFA2E7E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606693" y="10153526"/>
              <a:ext cx="234920" cy="181694"/>
            </a:xfrm>
            <a:prstGeom prst="rect">
              <a:avLst/>
            </a:prstGeom>
          </p:spPr>
        </p:pic>
        <p:pic>
          <p:nvPicPr>
            <p:cNvPr id="14" name="Image 7" descr="preencoded.png">
              <a:extLst>
                <a:ext uri="{FF2B5EF4-FFF2-40B4-BE49-F238E27FC236}">
                  <a16:creationId xmlns:a16="http://schemas.microsoft.com/office/drawing/2014/main" id="{F8C49D07-476A-CCB0-FF99-174D3FDAD7F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894511" y="10153526"/>
              <a:ext cx="224541" cy="181694"/>
            </a:xfrm>
            <a:prstGeom prst="rect">
              <a:avLst/>
            </a:prstGeom>
          </p:spPr>
        </p:pic>
        <p:pic>
          <p:nvPicPr>
            <p:cNvPr id="15" name="Image 8" descr="preencoded.png">
              <a:extLst>
                <a:ext uri="{FF2B5EF4-FFF2-40B4-BE49-F238E27FC236}">
                  <a16:creationId xmlns:a16="http://schemas.microsoft.com/office/drawing/2014/main" id="{858D0ED6-3C03-39B5-8089-563AAB369F8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185261" y="10153588"/>
              <a:ext cx="208295" cy="181688"/>
            </a:xfrm>
            <a:prstGeom prst="rect">
              <a:avLst/>
            </a:prstGeom>
          </p:spPr>
        </p:pic>
        <p:pic>
          <p:nvPicPr>
            <p:cNvPr id="16" name="Image 9" descr="preencoded.png">
              <a:extLst>
                <a:ext uri="{FF2B5EF4-FFF2-40B4-BE49-F238E27FC236}">
                  <a16:creationId xmlns:a16="http://schemas.microsoft.com/office/drawing/2014/main" id="{06304DBD-FCF4-72FA-FAF9-4B40E11BFF3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473543" y="10153526"/>
              <a:ext cx="197035" cy="181694"/>
            </a:xfrm>
            <a:prstGeom prst="rect">
              <a:avLst/>
            </a:prstGeom>
          </p:spPr>
        </p:pic>
        <p:pic>
          <p:nvPicPr>
            <p:cNvPr id="17" name="Image 10" descr="preencoded.png">
              <a:extLst>
                <a:ext uri="{FF2B5EF4-FFF2-40B4-BE49-F238E27FC236}">
                  <a16:creationId xmlns:a16="http://schemas.microsoft.com/office/drawing/2014/main" id="{BE065628-BBCF-EBE1-7E8E-B584E397A33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746287" y="10153526"/>
              <a:ext cx="205778" cy="181694"/>
            </a:xfrm>
            <a:prstGeom prst="rect">
              <a:avLst/>
            </a:prstGeom>
          </p:spPr>
        </p:pic>
        <p:pic>
          <p:nvPicPr>
            <p:cNvPr id="18" name="Image 11" descr="preencoded.png">
              <a:extLst>
                <a:ext uri="{FF2B5EF4-FFF2-40B4-BE49-F238E27FC236}">
                  <a16:creationId xmlns:a16="http://schemas.microsoft.com/office/drawing/2014/main" id="{42C2058E-06F5-85B3-8813-EB232135304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994519" y="10153526"/>
              <a:ext cx="219847" cy="181694"/>
            </a:xfrm>
            <a:prstGeom prst="rect">
              <a:avLst/>
            </a:prstGeom>
          </p:spPr>
        </p:pic>
        <p:pic>
          <p:nvPicPr>
            <p:cNvPr id="19" name="Image 12" descr="preencoded.png">
              <a:extLst>
                <a:ext uri="{FF2B5EF4-FFF2-40B4-BE49-F238E27FC236}">
                  <a16:creationId xmlns:a16="http://schemas.microsoft.com/office/drawing/2014/main" id="{5E3DD671-4A6A-C83E-6312-EB2E5DAF2E2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341105" y="10414037"/>
              <a:ext cx="80049" cy="85390"/>
            </a:xfrm>
            <a:prstGeom prst="rect">
              <a:avLst/>
            </a:prstGeom>
          </p:spPr>
        </p:pic>
        <p:pic>
          <p:nvPicPr>
            <p:cNvPr id="20" name="Image 13" descr="preencoded.png">
              <a:extLst>
                <a:ext uri="{FF2B5EF4-FFF2-40B4-BE49-F238E27FC236}">
                  <a16:creationId xmlns:a16="http://schemas.microsoft.com/office/drawing/2014/main" id="{C7A78246-7CE7-C793-A002-6407F00385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2458091" y="10414037"/>
              <a:ext cx="11614" cy="85390"/>
            </a:xfrm>
            <a:prstGeom prst="rect">
              <a:avLst/>
            </a:prstGeom>
          </p:spPr>
        </p:pic>
        <p:pic>
          <p:nvPicPr>
            <p:cNvPr id="21" name="Image 14" descr="preencoded.png">
              <a:extLst>
                <a:ext uri="{FF2B5EF4-FFF2-40B4-BE49-F238E27FC236}">
                  <a16:creationId xmlns:a16="http://schemas.microsoft.com/office/drawing/2014/main" id="{AF715593-82BE-67DD-8642-389AEB702F5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2514801" y="10414037"/>
              <a:ext cx="77116" cy="85390"/>
            </a:xfrm>
            <a:prstGeom prst="rect">
              <a:avLst/>
            </a:prstGeom>
          </p:spPr>
        </p:pic>
        <p:pic>
          <p:nvPicPr>
            <p:cNvPr id="22" name="Image 15" descr="preencoded.png">
              <a:extLst>
                <a:ext uri="{FF2B5EF4-FFF2-40B4-BE49-F238E27FC236}">
                  <a16:creationId xmlns:a16="http://schemas.microsoft.com/office/drawing/2014/main" id="{BF5EBAA0-172D-9834-AA20-96B88A1FFD94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2618654" y="10414037"/>
              <a:ext cx="69434" cy="85390"/>
            </a:xfrm>
            <a:prstGeom prst="rect">
              <a:avLst/>
            </a:prstGeom>
          </p:spPr>
        </p:pic>
        <p:pic>
          <p:nvPicPr>
            <p:cNvPr id="23" name="Image 16" descr="preencoded.png">
              <a:extLst>
                <a:ext uri="{FF2B5EF4-FFF2-40B4-BE49-F238E27FC236}">
                  <a16:creationId xmlns:a16="http://schemas.microsoft.com/office/drawing/2014/main" id="{08386694-630D-0347-A28E-6713C329DA3D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2724566" y="10414037"/>
              <a:ext cx="68907" cy="86860"/>
            </a:xfrm>
            <a:prstGeom prst="rect">
              <a:avLst/>
            </a:prstGeom>
          </p:spPr>
        </p:pic>
        <p:pic>
          <p:nvPicPr>
            <p:cNvPr id="24" name="Image 17" descr="preencoded.png">
              <a:extLst>
                <a:ext uri="{FF2B5EF4-FFF2-40B4-BE49-F238E27FC236}">
                  <a16:creationId xmlns:a16="http://schemas.microsoft.com/office/drawing/2014/main" id="{D3050780-E9C7-ADA1-CF8B-E82BAB53A123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2827656" y="10414037"/>
              <a:ext cx="81922" cy="85390"/>
            </a:xfrm>
            <a:prstGeom prst="rect">
              <a:avLst/>
            </a:prstGeom>
          </p:spPr>
        </p:pic>
        <p:pic>
          <p:nvPicPr>
            <p:cNvPr id="25" name="Image 18" descr="preencoded.png">
              <a:extLst>
                <a:ext uri="{FF2B5EF4-FFF2-40B4-BE49-F238E27FC236}">
                  <a16:creationId xmlns:a16="http://schemas.microsoft.com/office/drawing/2014/main" id="{3F094F97-DBF4-3379-CBEE-77F380A48153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2942887" y="10414037"/>
              <a:ext cx="54714" cy="85390"/>
            </a:xfrm>
            <a:prstGeom prst="rect">
              <a:avLst/>
            </a:prstGeom>
          </p:spPr>
        </p:pic>
        <p:pic>
          <p:nvPicPr>
            <p:cNvPr id="26" name="Image 19" descr="preencoded.png">
              <a:extLst>
                <a:ext uri="{FF2B5EF4-FFF2-40B4-BE49-F238E27FC236}">
                  <a16:creationId xmlns:a16="http://schemas.microsoft.com/office/drawing/2014/main" id="{5355B17D-DC66-99F6-D1BF-482DA3904AB0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3089785" y="10414037"/>
              <a:ext cx="66792" cy="85390"/>
            </a:xfrm>
            <a:prstGeom prst="rect">
              <a:avLst/>
            </a:prstGeom>
          </p:spPr>
        </p:pic>
        <p:pic>
          <p:nvPicPr>
            <p:cNvPr id="27" name="Image 20" descr="preencoded.png">
              <a:extLst>
                <a:ext uri="{FF2B5EF4-FFF2-40B4-BE49-F238E27FC236}">
                  <a16:creationId xmlns:a16="http://schemas.microsoft.com/office/drawing/2014/main" id="{340B8B1F-E402-D197-F154-89C318E754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3196043" y="10414037"/>
              <a:ext cx="77116" cy="85390"/>
            </a:xfrm>
            <a:prstGeom prst="rect">
              <a:avLst/>
            </a:prstGeom>
          </p:spPr>
        </p:pic>
        <p:pic>
          <p:nvPicPr>
            <p:cNvPr id="28" name="Image 21" descr="preencoded.png">
              <a:extLst>
                <a:ext uri="{FF2B5EF4-FFF2-40B4-BE49-F238E27FC236}">
                  <a16:creationId xmlns:a16="http://schemas.microsoft.com/office/drawing/2014/main" id="{EAD57F66-3C92-EDE3-9536-CA9E70CD11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3305179" y="10412456"/>
              <a:ext cx="83800" cy="88385"/>
            </a:xfrm>
            <a:prstGeom prst="rect">
              <a:avLst/>
            </a:prstGeom>
          </p:spPr>
        </p:pic>
        <p:pic>
          <p:nvPicPr>
            <p:cNvPr id="29" name="Image 22" descr="preencoded.png">
              <a:extLst>
                <a:ext uri="{FF2B5EF4-FFF2-40B4-BE49-F238E27FC236}">
                  <a16:creationId xmlns:a16="http://schemas.microsoft.com/office/drawing/2014/main" id="{3A2F796B-9A15-C661-8213-80D4E7C47A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3421756" y="10414037"/>
              <a:ext cx="69434" cy="85390"/>
            </a:xfrm>
            <a:prstGeom prst="rect">
              <a:avLst/>
            </a:prstGeom>
          </p:spPr>
        </p:pic>
        <p:pic>
          <p:nvPicPr>
            <p:cNvPr id="30" name="Image 23" descr="preencoded.png">
              <a:extLst>
                <a:ext uri="{FF2B5EF4-FFF2-40B4-BE49-F238E27FC236}">
                  <a16:creationId xmlns:a16="http://schemas.microsoft.com/office/drawing/2014/main" id="{D919828B-7159-CBDF-0DAF-6E406E8274EC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3521802" y="10412456"/>
              <a:ext cx="83800" cy="88385"/>
            </a:xfrm>
            <a:prstGeom prst="rect">
              <a:avLst/>
            </a:prstGeom>
          </p:spPr>
        </p:pic>
        <p:pic>
          <p:nvPicPr>
            <p:cNvPr id="31" name="Image 24" descr="preencoded.png">
              <a:extLst>
                <a:ext uri="{FF2B5EF4-FFF2-40B4-BE49-F238E27FC236}">
                  <a16:creationId xmlns:a16="http://schemas.microsoft.com/office/drawing/2014/main" id="{6616225C-AEC4-452A-BCB9-F732CD9DAA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3638440" y="10414037"/>
              <a:ext cx="69434" cy="85390"/>
            </a:xfrm>
            <a:prstGeom prst="rect">
              <a:avLst/>
            </a:prstGeom>
          </p:spPr>
        </p:pic>
        <p:pic>
          <p:nvPicPr>
            <p:cNvPr id="32" name="Image 25" descr="preencoded.png">
              <a:extLst>
                <a:ext uri="{FF2B5EF4-FFF2-40B4-BE49-F238E27FC236}">
                  <a16:creationId xmlns:a16="http://schemas.microsoft.com/office/drawing/2014/main" id="{77E0090A-1FA0-AD32-F6A5-509EF22CA8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3735082" y="10414037"/>
              <a:ext cx="80279" cy="85390"/>
            </a:xfrm>
            <a:prstGeom prst="rect">
              <a:avLst/>
            </a:prstGeom>
          </p:spPr>
        </p:pic>
        <p:pic>
          <p:nvPicPr>
            <p:cNvPr id="33" name="Image 26" descr="preencoded.png">
              <a:extLst>
                <a:ext uri="{FF2B5EF4-FFF2-40B4-BE49-F238E27FC236}">
                  <a16:creationId xmlns:a16="http://schemas.microsoft.com/office/drawing/2014/main" id="{5406FDC8-2424-1E73-6DBA-4A89DE5ED7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/>
            <a:stretch>
              <a:fillRect/>
            </a:stretch>
          </p:blipFill>
          <p:spPr>
            <a:xfrm>
              <a:off x="3850257" y="10414037"/>
              <a:ext cx="66792" cy="85390"/>
            </a:xfrm>
            <a:prstGeom prst="rect">
              <a:avLst/>
            </a:prstGeom>
          </p:spPr>
        </p:pic>
        <p:pic>
          <p:nvPicPr>
            <p:cNvPr id="34" name="Image 27" descr="preencoded.png">
              <a:extLst>
                <a:ext uri="{FF2B5EF4-FFF2-40B4-BE49-F238E27FC236}">
                  <a16:creationId xmlns:a16="http://schemas.microsoft.com/office/drawing/2014/main" id="{F204D7F5-8904-DB2B-5D74-6483DA81AF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/>
            <a:stretch>
              <a:fillRect/>
            </a:stretch>
          </p:blipFill>
          <p:spPr>
            <a:xfrm>
              <a:off x="3958333" y="10414037"/>
              <a:ext cx="11614" cy="85390"/>
            </a:xfrm>
            <a:prstGeom prst="rect">
              <a:avLst/>
            </a:prstGeom>
          </p:spPr>
        </p:pic>
        <p:pic>
          <p:nvPicPr>
            <p:cNvPr id="35" name="Image 28" descr="preencoded.png">
              <a:extLst>
                <a:ext uri="{FF2B5EF4-FFF2-40B4-BE49-F238E27FC236}">
                  <a16:creationId xmlns:a16="http://schemas.microsoft.com/office/drawing/2014/main" id="{353C1FAD-F6B4-C3E4-EA72-79833CC852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/>
            <a:stretch>
              <a:fillRect/>
            </a:stretch>
          </p:blipFill>
          <p:spPr>
            <a:xfrm>
              <a:off x="4014690" y="10414037"/>
              <a:ext cx="68963" cy="85390"/>
            </a:xfrm>
            <a:prstGeom prst="rect">
              <a:avLst/>
            </a:prstGeom>
          </p:spPr>
        </p:pic>
        <p:pic>
          <p:nvPicPr>
            <p:cNvPr id="36" name="Image 29" descr="preencoded.png">
              <a:extLst>
                <a:ext uri="{FF2B5EF4-FFF2-40B4-BE49-F238E27FC236}">
                  <a16:creationId xmlns:a16="http://schemas.microsoft.com/office/drawing/2014/main" id="{EB14C8DA-99F7-BFC0-877B-8E2DFB5DE0C2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/>
            <a:stretch>
              <a:fillRect/>
            </a:stretch>
          </p:blipFill>
          <p:spPr>
            <a:xfrm>
              <a:off x="4124700" y="10412512"/>
              <a:ext cx="81041" cy="88267"/>
            </a:xfrm>
            <a:prstGeom prst="rect">
              <a:avLst/>
            </a:prstGeom>
          </p:spPr>
        </p:pic>
        <p:pic>
          <p:nvPicPr>
            <p:cNvPr id="37" name="Image 30" descr="preencoded.png">
              <a:extLst>
                <a:ext uri="{FF2B5EF4-FFF2-40B4-BE49-F238E27FC236}">
                  <a16:creationId xmlns:a16="http://schemas.microsoft.com/office/drawing/2014/main" id="{19015A94-11E2-E43B-4829-027FC2BB74A8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/>
            <a:stretch>
              <a:fillRect/>
            </a:stretch>
          </p:blipFill>
          <p:spPr>
            <a:xfrm>
              <a:off x="4408319" y="10088854"/>
              <a:ext cx="20418" cy="462812"/>
            </a:xfrm>
            <a:prstGeom prst="rect">
              <a:avLst/>
            </a:prstGeom>
          </p:spPr>
        </p:pic>
        <p:sp>
          <p:nvSpPr>
            <p:cNvPr id="38" name="Text 3">
              <a:extLst>
                <a:ext uri="{FF2B5EF4-FFF2-40B4-BE49-F238E27FC236}">
                  <a16:creationId xmlns:a16="http://schemas.microsoft.com/office/drawing/2014/main" id="{F75E9317-0FB2-F7B4-4A0D-56A32B066638}"/>
                </a:ext>
              </a:extLst>
            </p:cNvPr>
            <p:cNvSpPr/>
            <p:nvPr/>
          </p:nvSpPr>
          <p:spPr>
            <a:xfrm>
              <a:off x="4595465" y="10209895"/>
              <a:ext cx="1617299" cy="322061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algn="l"/>
              <a:r>
                <a:rPr lang="en-US" sz="960" kern="0" spc="193" dirty="0">
                  <a:solidFill>
                    <a:srgbClr val="010102">
                      <a:alpha val="100000"/>
                    </a:srgbClr>
                  </a:solidFill>
                  <a:latin typeface="Montserrat-Regular" pitchFamily="34" charset="0"/>
                  <a:ea typeface="Montserrat-Regular" pitchFamily="34" charset="-122"/>
                  <a:cs typeface="Montserrat-Regular" pitchFamily="34" charset="-120"/>
                </a:rPr>
                <a:t>АКАДЕМИЯ</a:t>
              </a:r>
              <a:endParaRPr lang="en-US" sz="965" dirty="0">
                <a:latin typeface="Montserrat-Regular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936739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A34300-0E3F-C2D0-5A15-B9A675EAF7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BE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D0D6405-A558-D45D-232D-E68392CED3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BE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7B74D59-CAAF-80DF-F57F-EB0F448F73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DBF9A-8C3A-D840-BC15-017EA768CAFC}" type="datetimeFigureOut">
              <a:rPr lang="ru-BE" smtClean="0"/>
              <a:t>12/03/2024</a:t>
            </a:fld>
            <a:endParaRPr lang="ru-BE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D411524-3D91-C893-1B83-9BC854C88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BE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3B04444-4E53-7655-FABB-F03938840D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95778-F1CD-B644-8669-03373FAFA8C5}" type="slidenum">
              <a:rPr lang="ru-BE" smtClean="0"/>
              <a:t>‹#›</a:t>
            </a:fld>
            <a:endParaRPr lang="ru-BE"/>
          </a:p>
        </p:txBody>
      </p:sp>
    </p:spTree>
    <p:extLst>
      <p:ext uri="{BB962C8B-B14F-4D97-AF65-F5344CB8AC3E}">
        <p14:creationId xmlns:p14="http://schemas.microsoft.com/office/powerpoint/2010/main" val="30792615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61D97A4-4EEA-88E2-F334-F77B0E16B0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ru-BE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E17C9E6-B32F-29D9-A6D9-840F9608D2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2B82174-B7BE-4713-419B-D2D0B88A4B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DBF9A-8C3A-D840-BC15-017EA768CAFC}" type="datetimeFigureOut">
              <a:rPr lang="ru-BE" smtClean="0"/>
              <a:t>12/03/2024</a:t>
            </a:fld>
            <a:endParaRPr lang="ru-BE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B0EA6FD-CA52-FFD7-5234-0C616EBCEF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BE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598DB75-8272-8CAF-DAAF-B3AD9690B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95778-F1CD-B644-8669-03373FAFA8C5}" type="slidenum">
              <a:rPr lang="ru-BE" smtClean="0"/>
              <a:t>‹#›</a:t>
            </a:fld>
            <a:endParaRPr lang="ru-BE"/>
          </a:p>
        </p:txBody>
      </p:sp>
    </p:spTree>
    <p:extLst>
      <p:ext uri="{BB962C8B-B14F-4D97-AF65-F5344CB8AC3E}">
        <p14:creationId xmlns:p14="http://schemas.microsoft.com/office/powerpoint/2010/main" val="20550170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7444ECC-7DFD-CD8E-8E17-1BCFB69590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BE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555B393-EF31-0D00-6DF2-A44AC020BE6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BE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7E2A55FD-B251-06E7-06AF-FE81D0BE7C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BE"/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4205AFD-B7D6-BFF0-9216-8FCC21DBE9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DBF9A-8C3A-D840-BC15-017EA768CAFC}" type="datetimeFigureOut">
              <a:rPr lang="ru-BE" smtClean="0"/>
              <a:t>12/03/2024</a:t>
            </a:fld>
            <a:endParaRPr lang="ru-BE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FE125DB-8962-9596-963A-941B9E74ED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BE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AA285D1-C353-D1C2-3E12-47D22BE7C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95778-F1CD-B644-8669-03373FAFA8C5}" type="slidenum">
              <a:rPr lang="ru-BE" smtClean="0"/>
              <a:t>‹#›</a:t>
            </a:fld>
            <a:endParaRPr lang="ru-BE"/>
          </a:p>
        </p:txBody>
      </p:sp>
    </p:spTree>
    <p:extLst>
      <p:ext uri="{BB962C8B-B14F-4D97-AF65-F5344CB8AC3E}">
        <p14:creationId xmlns:p14="http://schemas.microsoft.com/office/powerpoint/2010/main" val="32992110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5C1C837-0C47-C0EB-0A98-72CBF679EE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ru-BE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745E95F-9C87-1250-1D73-C6A8CE761B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EA0C63BE-9C78-CFBE-DD5E-9EDF92E0F4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BE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43A0DC80-E295-CDBC-C403-650038C673C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7900A613-42DC-C486-2637-CF245B7B43A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BE"/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873F6D12-35C5-098C-53B1-2BFCA63D00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DBF9A-8C3A-D840-BC15-017EA768CAFC}" type="datetimeFigureOut">
              <a:rPr lang="ru-BE" smtClean="0"/>
              <a:t>12/03/2024</a:t>
            </a:fld>
            <a:endParaRPr lang="ru-BE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F7758F9A-A867-794B-7C09-7D838715A6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BE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3A0D9A30-737E-7FAB-9627-027F11466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95778-F1CD-B644-8669-03373FAFA8C5}" type="slidenum">
              <a:rPr lang="ru-BE" smtClean="0"/>
              <a:t>‹#›</a:t>
            </a:fld>
            <a:endParaRPr lang="ru-BE"/>
          </a:p>
        </p:txBody>
      </p:sp>
    </p:spTree>
    <p:extLst>
      <p:ext uri="{BB962C8B-B14F-4D97-AF65-F5344CB8AC3E}">
        <p14:creationId xmlns:p14="http://schemas.microsoft.com/office/powerpoint/2010/main" val="14400816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182FA99-0A17-7838-02B9-CAE895F73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BE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6976E89C-8010-5C88-797D-07455F7C74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DBF9A-8C3A-D840-BC15-017EA768CAFC}" type="datetimeFigureOut">
              <a:rPr lang="ru-BE" smtClean="0"/>
              <a:t>12/03/2024</a:t>
            </a:fld>
            <a:endParaRPr lang="ru-BE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51735EA3-0994-D7E0-F503-718CC77E00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BE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E2F55A0-5AF2-7F69-E655-21C577B30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95778-F1CD-B644-8669-03373FAFA8C5}" type="slidenum">
              <a:rPr lang="ru-BE" smtClean="0"/>
              <a:t>‹#›</a:t>
            </a:fld>
            <a:endParaRPr lang="ru-BE"/>
          </a:p>
        </p:txBody>
      </p:sp>
    </p:spTree>
    <p:extLst>
      <p:ext uri="{BB962C8B-B14F-4D97-AF65-F5344CB8AC3E}">
        <p14:creationId xmlns:p14="http://schemas.microsoft.com/office/powerpoint/2010/main" val="20566900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2D436429-5249-7DE7-4DF2-06296363BE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DBF9A-8C3A-D840-BC15-017EA768CAFC}" type="datetimeFigureOut">
              <a:rPr lang="ru-BE" smtClean="0"/>
              <a:t>12/03/2024</a:t>
            </a:fld>
            <a:endParaRPr lang="ru-BE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B7683F2C-C4B3-B775-6042-4BBB852303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BE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5C9AA2D-3CB0-3AD0-4C98-61A5231F7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95778-F1CD-B644-8669-03373FAFA8C5}" type="slidenum">
              <a:rPr lang="ru-BE" smtClean="0"/>
              <a:t>‹#›</a:t>
            </a:fld>
            <a:endParaRPr lang="ru-BE"/>
          </a:p>
        </p:txBody>
      </p:sp>
    </p:spTree>
    <p:extLst>
      <p:ext uri="{BB962C8B-B14F-4D97-AF65-F5344CB8AC3E}">
        <p14:creationId xmlns:p14="http://schemas.microsoft.com/office/powerpoint/2010/main" val="17393674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4DC58E6-BB74-DC6E-9BCD-98295E41F3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ru-BE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2B26807-B3C6-4A42-CF2E-1E635D40C4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BE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FF73E56-D146-01CA-041F-1D338C5A31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CDDD880-4942-73CB-AA83-C524326F55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DBF9A-8C3A-D840-BC15-017EA768CAFC}" type="datetimeFigureOut">
              <a:rPr lang="ru-BE" smtClean="0"/>
              <a:t>12/03/2024</a:t>
            </a:fld>
            <a:endParaRPr lang="ru-BE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F418FA6D-E78D-87D8-47C4-A19FFBCEE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BE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DCE705B-D8E7-A512-8CFC-CEC3BB5B6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95778-F1CD-B644-8669-03373FAFA8C5}" type="slidenum">
              <a:rPr lang="ru-BE" smtClean="0"/>
              <a:t>‹#›</a:t>
            </a:fld>
            <a:endParaRPr lang="ru-BE"/>
          </a:p>
        </p:txBody>
      </p:sp>
    </p:spTree>
    <p:extLst>
      <p:ext uri="{BB962C8B-B14F-4D97-AF65-F5344CB8AC3E}">
        <p14:creationId xmlns:p14="http://schemas.microsoft.com/office/powerpoint/2010/main" val="19120588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135F11F-E118-3312-337C-E4C798EE62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ru-BE"/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22408049-33DD-49FE-D53E-583121D87BE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BE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CAC7023-25C1-3160-6C65-3E17AE4727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0E07426-25B9-72D6-2690-DDEB8ACF24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DBF9A-8C3A-D840-BC15-017EA768CAFC}" type="datetimeFigureOut">
              <a:rPr lang="ru-BE" smtClean="0"/>
              <a:t>12/03/2024</a:t>
            </a:fld>
            <a:endParaRPr lang="ru-BE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F9D95F8-6EBC-4633-9E94-B3D5200753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BE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2EC2B5A-0F64-F189-7190-FA9061CB46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95778-F1CD-B644-8669-03373FAFA8C5}" type="slidenum">
              <a:rPr lang="ru-BE" smtClean="0"/>
              <a:t>‹#›</a:t>
            </a:fld>
            <a:endParaRPr lang="ru-BE"/>
          </a:p>
        </p:txBody>
      </p:sp>
    </p:spTree>
    <p:extLst>
      <p:ext uri="{BB962C8B-B14F-4D97-AF65-F5344CB8AC3E}">
        <p14:creationId xmlns:p14="http://schemas.microsoft.com/office/powerpoint/2010/main" val="16827218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E06CC6D-E07E-74B9-EF2F-8C2E606027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ru-BE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A022CDA-C174-CC63-0EEF-307C3F3D95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BE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A239B83-23AE-B3E6-21FC-73D8F0FF6AE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B9DBF9A-8C3A-D840-BC15-017EA768CAFC}" type="datetimeFigureOut">
              <a:rPr lang="ru-BE" smtClean="0"/>
              <a:t>12/03/2024</a:t>
            </a:fld>
            <a:endParaRPr lang="ru-BE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D20F712-36D3-8DF4-1C3B-0EB75F94F2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ru-BE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46A90D8-C578-2E27-848F-374D1659AD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7A95778-F1CD-B644-8669-03373FAFA8C5}" type="slidenum">
              <a:rPr lang="ru-BE" smtClean="0"/>
              <a:t>‹#›</a:t>
            </a:fld>
            <a:endParaRPr lang="ru-BE"/>
          </a:p>
        </p:txBody>
      </p:sp>
    </p:spTree>
    <p:extLst>
      <p:ext uri="{BB962C8B-B14F-4D97-AF65-F5344CB8AC3E}">
        <p14:creationId xmlns:p14="http://schemas.microsoft.com/office/powerpoint/2010/main" val="15947676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qrcode-monkey.com/ru/#vcard" TargetMode="External"/><Relationship Id="rId7" Type="http://schemas.openxmlformats.org/officeDocument/2006/relationships/image" Target="../media/image38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0">
            <a:extLst>
              <a:ext uri="{FF2B5EF4-FFF2-40B4-BE49-F238E27FC236}">
                <a16:creationId xmlns:a16="http://schemas.microsoft.com/office/drawing/2014/main" id="{75276327-DD9A-5297-7428-8067E61267D7}"/>
              </a:ext>
            </a:extLst>
          </p:cNvPr>
          <p:cNvSpPr/>
          <p:nvPr/>
        </p:nvSpPr>
        <p:spPr>
          <a:xfrm>
            <a:off x="736341" y="1399292"/>
            <a:ext cx="7958426" cy="5148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spcAft>
                <a:spcPts val="1058"/>
              </a:spcAft>
            </a:pPr>
            <a:r>
              <a:rPr lang="ru-RU" sz="2880" dirty="0">
                <a:solidFill>
                  <a:srgbClr val="385663">
                    <a:alpha val="100000"/>
                  </a:srgbClr>
                </a:solidFill>
                <a:latin typeface="Helvetica" pitchFamily="2" charset="0"/>
                <a:ea typeface="Montserrat-Bold" pitchFamily="34" charset="-122"/>
              </a:rPr>
              <a:t>Инструкция по использованию шаблона</a:t>
            </a:r>
            <a:endParaRPr lang="en-US" sz="2880" dirty="0">
              <a:latin typeface="Helvetica" pitchFamily="2" charset="0"/>
            </a:endParaRPr>
          </a:p>
        </p:txBody>
      </p:sp>
      <p:sp>
        <p:nvSpPr>
          <p:cNvPr id="6" name="Text 1">
            <a:extLst>
              <a:ext uri="{FF2B5EF4-FFF2-40B4-BE49-F238E27FC236}">
                <a16:creationId xmlns:a16="http://schemas.microsoft.com/office/drawing/2014/main" id="{9638B219-D2D7-3EC4-C0ED-2A6F4B51DE1F}"/>
              </a:ext>
            </a:extLst>
          </p:cNvPr>
          <p:cNvSpPr/>
          <p:nvPr/>
        </p:nvSpPr>
        <p:spPr>
          <a:xfrm>
            <a:off x="6096000" y="2150960"/>
            <a:ext cx="3659579" cy="4565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spcAft>
                <a:spcPts val="1058"/>
              </a:spcAft>
            </a:pPr>
            <a:r>
              <a:rPr lang="ru-RU" sz="1920" dirty="0">
                <a:solidFill>
                  <a:srgbClr val="02989E">
                    <a:alpha val="100000"/>
                  </a:srgbClr>
                </a:solidFill>
                <a:latin typeface="Helvetica" pitchFamily="2" charset="0"/>
                <a:ea typeface="Montserrat-Bold" pitchFamily="34" charset="-122"/>
              </a:rPr>
              <a:t>Что недопустимо:</a:t>
            </a:r>
            <a:endParaRPr lang="en-US" sz="1920" dirty="0">
              <a:latin typeface="Helvetica" pitchFamily="2" charset="0"/>
            </a:endParaRPr>
          </a:p>
        </p:txBody>
      </p:sp>
      <p:sp>
        <p:nvSpPr>
          <p:cNvPr id="41" name="Text 1">
            <a:extLst>
              <a:ext uri="{FF2B5EF4-FFF2-40B4-BE49-F238E27FC236}">
                <a16:creationId xmlns:a16="http://schemas.microsoft.com/office/drawing/2014/main" id="{775C2211-EB2B-F91E-F638-3355B0CEB3CB}"/>
              </a:ext>
            </a:extLst>
          </p:cNvPr>
          <p:cNvSpPr/>
          <p:nvPr/>
        </p:nvSpPr>
        <p:spPr>
          <a:xfrm>
            <a:off x="724304" y="2150960"/>
            <a:ext cx="3659579" cy="4565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spcAft>
                <a:spcPts val="1058"/>
              </a:spcAft>
            </a:pPr>
            <a:r>
              <a:rPr lang="ru-RU" sz="1920" dirty="0">
                <a:solidFill>
                  <a:srgbClr val="02989E">
                    <a:alpha val="100000"/>
                  </a:srgbClr>
                </a:solidFill>
                <a:latin typeface="Helvetica" pitchFamily="2" charset="0"/>
                <a:ea typeface="Montserrat-Bold" pitchFamily="34" charset="-122"/>
              </a:rPr>
              <a:t>Необходимо:</a:t>
            </a:r>
            <a:endParaRPr lang="en-US" sz="1920" dirty="0">
              <a:latin typeface="Helvetica" pitchFamily="2" charset="0"/>
            </a:endParaRPr>
          </a:p>
        </p:txBody>
      </p:sp>
      <p:sp>
        <p:nvSpPr>
          <p:cNvPr id="42" name="Text 9">
            <a:extLst>
              <a:ext uri="{FF2B5EF4-FFF2-40B4-BE49-F238E27FC236}">
                <a16:creationId xmlns:a16="http://schemas.microsoft.com/office/drawing/2014/main" id="{58796BC7-750A-3DCA-511B-03C95090D786}"/>
              </a:ext>
            </a:extLst>
          </p:cNvPr>
          <p:cNvSpPr/>
          <p:nvPr/>
        </p:nvSpPr>
        <p:spPr>
          <a:xfrm>
            <a:off x="739767" y="2909524"/>
            <a:ext cx="3342423" cy="3581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spcAft>
                <a:spcPts val="757"/>
              </a:spcAft>
            </a:pPr>
            <a:endParaRPr lang="en-US" dirty="0">
              <a:latin typeface="Helvetica" pitchFamily="2" charset="0"/>
            </a:endParaRPr>
          </a:p>
        </p:txBody>
      </p:sp>
      <p:sp>
        <p:nvSpPr>
          <p:cNvPr id="45" name="Text 12">
            <a:extLst>
              <a:ext uri="{FF2B5EF4-FFF2-40B4-BE49-F238E27FC236}">
                <a16:creationId xmlns:a16="http://schemas.microsoft.com/office/drawing/2014/main" id="{F4E9996C-A4C5-7137-EC3C-4DC28B26A771}"/>
              </a:ext>
            </a:extLst>
          </p:cNvPr>
          <p:cNvSpPr/>
          <p:nvPr/>
        </p:nvSpPr>
        <p:spPr>
          <a:xfrm>
            <a:off x="736341" y="2733215"/>
            <a:ext cx="4541053" cy="21552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>
              <a:spcAft>
                <a:spcPts val="757"/>
              </a:spcAft>
              <a:buClr>
                <a:srgbClr val="02989E"/>
              </a:buClr>
              <a:buFont typeface="Wingdings" pitchFamily="2" charset="2"/>
              <a:buChar char="§"/>
            </a:pPr>
            <a:r>
              <a:rPr lang="ru-RU" dirty="0">
                <a:latin typeface="Helvetica" pitchFamily="2" charset="0"/>
                <a:ea typeface="Montserrat-Regular" pitchFamily="34" charset="-122"/>
                <a:cs typeface="Montserrat-Regular" pitchFamily="34" charset="-120"/>
              </a:rPr>
              <a:t>Размер заголовка</a:t>
            </a:r>
            <a:r>
              <a:rPr lang="en-US" dirty="0">
                <a:latin typeface="Helvetica" pitchFamily="2" charset="0"/>
                <a:ea typeface="Montserrat-Regular" pitchFamily="34" charset="-122"/>
                <a:cs typeface="Montserrat-Regular" pitchFamily="34" charset="-120"/>
              </a:rPr>
              <a:t> </a:t>
            </a:r>
            <a:r>
              <a:rPr lang="ru-RU" dirty="0">
                <a:latin typeface="Helvetica" pitchFamily="2" charset="0"/>
                <a:ea typeface="Montserrat-Regular" pitchFamily="34" charset="-122"/>
                <a:cs typeface="Montserrat-Regular" pitchFamily="34" charset="-120"/>
              </a:rPr>
              <a:t>35</a:t>
            </a:r>
          </a:p>
          <a:p>
            <a:pPr marL="285750" indent="-285750">
              <a:spcAft>
                <a:spcPts val="757"/>
              </a:spcAft>
              <a:buClr>
                <a:srgbClr val="02989E"/>
              </a:buClr>
              <a:buFont typeface="Wingdings" pitchFamily="2" charset="2"/>
              <a:buChar char="§"/>
            </a:pPr>
            <a:r>
              <a:rPr lang="ru-RU" dirty="0">
                <a:latin typeface="Helvetica" pitchFamily="2" charset="0"/>
                <a:ea typeface="Montserrat-Regular" pitchFamily="34" charset="-122"/>
                <a:cs typeface="Montserrat-Regular" pitchFamily="34" charset="-120"/>
              </a:rPr>
              <a:t>Шрифт </a:t>
            </a:r>
            <a:r>
              <a:rPr lang="ru-RU" dirty="0" err="1">
                <a:latin typeface="Helvetica" pitchFamily="2" charset="0"/>
                <a:ea typeface="Montserrat-Regular" pitchFamily="34" charset="-122"/>
                <a:cs typeface="Montserrat-Regular" pitchFamily="34" charset="-120"/>
              </a:rPr>
              <a:t>Helvetica</a:t>
            </a:r>
            <a:endParaRPr lang="ru-RU" dirty="0">
              <a:latin typeface="Helvetica" pitchFamily="2" charset="0"/>
              <a:ea typeface="Montserrat-Regular" pitchFamily="34" charset="-122"/>
              <a:cs typeface="Montserrat-Regular" pitchFamily="34" charset="-120"/>
            </a:endParaRPr>
          </a:p>
          <a:p>
            <a:pPr marL="285750" indent="-285750">
              <a:spcAft>
                <a:spcPts val="757"/>
              </a:spcAft>
              <a:buClr>
                <a:srgbClr val="02989E"/>
              </a:buClr>
              <a:buFont typeface="Wingdings" pitchFamily="2" charset="2"/>
              <a:buChar char="§"/>
            </a:pPr>
            <a:r>
              <a:rPr lang="ru-RU" b="1" dirty="0">
                <a:latin typeface="Helvetica" pitchFamily="2" charset="0"/>
                <a:ea typeface="Montserrat-Regular" pitchFamily="34" charset="-122"/>
                <a:cs typeface="Montserrat-Regular" pitchFamily="34" charset="-120"/>
              </a:rPr>
              <a:t>Можно вставлять</a:t>
            </a:r>
            <a:r>
              <a:rPr lang="ru-RU" dirty="0">
                <a:latin typeface="Helvetica" pitchFamily="2" charset="0"/>
                <a:ea typeface="Montserrat-Regular" pitchFamily="34" charset="-122"/>
                <a:cs typeface="Montserrat-Regular" pitchFamily="34" charset="-120"/>
              </a:rPr>
              <a:t> изображения</a:t>
            </a:r>
            <a:r>
              <a:rPr lang="en-US" dirty="0">
                <a:latin typeface="Helvetica" pitchFamily="2" charset="0"/>
                <a:ea typeface="Montserrat-Regular" pitchFamily="34" charset="-122"/>
                <a:cs typeface="Montserrat-Regular" pitchFamily="34" charset="-120"/>
              </a:rPr>
              <a:t>/</a:t>
            </a:r>
            <a:r>
              <a:rPr lang="ru-RU" dirty="0">
                <a:latin typeface="Helvetica" pitchFamily="2" charset="0"/>
                <a:ea typeface="Montserrat-Regular" pitchFamily="34" charset="-122"/>
                <a:cs typeface="Montserrat-Regular" pitchFamily="34" charset="-120"/>
              </a:rPr>
              <a:t>видео</a:t>
            </a:r>
            <a:r>
              <a:rPr lang="en-US" dirty="0">
                <a:latin typeface="Helvetica" pitchFamily="2" charset="0"/>
                <a:ea typeface="Montserrat-Regular" pitchFamily="34" charset="-122"/>
                <a:cs typeface="Montserrat-Regular" pitchFamily="34" charset="-120"/>
              </a:rPr>
              <a:t>/</a:t>
            </a:r>
            <a:r>
              <a:rPr lang="ru-RU" dirty="0">
                <a:latin typeface="Helvetica" pitchFamily="2" charset="0"/>
                <a:ea typeface="Montserrat-Regular" pitchFamily="34" charset="-122"/>
                <a:cs typeface="Montserrat-Regular" pitchFamily="34" charset="-120"/>
              </a:rPr>
              <a:t>графики</a:t>
            </a:r>
            <a:r>
              <a:rPr lang="en-US" dirty="0">
                <a:latin typeface="Helvetica" pitchFamily="2" charset="0"/>
                <a:ea typeface="Montserrat-Regular" pitchFamily="34" charset="-122"/>
                <a:cs typeface="Montserrat-Regular" pitchFamily="34" charset="-120"/>
              </a:rPr>
              <a:t>/</a:t>
            </a:r>
            <a:r>
              <a:rPr lang="ru-RU" dirty="0">
                <a:latin typeface="Helvetica" pitchFamily="2" charset="0"/>
                <a:ea typeface="Montserrat-Regular" pitchFamily="34" charset="-122"/>
                <a:cs typeface="Montserrat-Regular" pitchFamily="34" charset="-120"/>
              </a:rPr>
              <a:t>таблицы не больше 4 столбцов и строк на слайд) </a:t>
            </a:r>
          </a:p>
          <a:p>
            <a:pPr marL="285750" indent="-285750">
              <a:spcAft>
                <a:spcPts val="757"/>
              </a:spcAft>
              <a:buClr>
                <a:srgbClr val="02989E"/>
              </a:buClr>
              <a:buFont typeface="Wingdings" pitchFamily="2" charset="2"/>
              <a:buChar char="§"/>
            </a:pPr>
            <a:r>
              <a:rPr lang="ru-RU" dirty="0">
                <a:latin typeface="Helvetica" pitchFamily="2" charset="0"/>
                <a:ea typeface="Montserrat-Regular" pitchFamily="34" charset="-122"/>
              </a:rPr>
              <a:t>Подробности на 2х последний слайдах</a:t>
            </a:r>
            <a:endParaRPr lang="en-US" dirty="0">
              <a:latin typeface="Helvetica" pitchFamily="2" charset="0"/>
            </a:endParaRPr>
          </a:p>
        </p:txBody>
      </p:sp>
      <p:sp>
        <p:nvSpPr>
          <p:cNvPr id="46" name="Text 0">
            <a:extLst>
              <a:ext uri="{FF2B5EF4-FFF2-40B4-BE49-F238E27FC236}">
                <a16:creationId xmlns:a16="http://schemas.microsoft.com/office/drawing/2014/main" id="{E2FAAB56-A63B-B81C-7BAD-6E87FBE406E7}"/>
              </a:ext>
            </a:extLst>
          </p:cNvPr>
          <p:cNvSpPr/>
          <p:nvPr/>
        </p:nvSpPr>
        <p:spPr>
          <a:xfrm>
            <a:off x="724304" y="295007"/>
            <a:ext cx="7958426" cy="13189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spcAft>
                <a:spcPts val="1058"/>
              </a:spcAft>
            </a:pPr>
            <a:r>
              <a:rPr lang="ru-RU" sz="8280" dirty="0">
                <a:solidFill>
                  <a:srgbClr val="385663">
                    <a:alpha val="100000"/>
                  </a:srgbClr>
                </a:solidFill>
                <a:latin typeface="Helvetica" pitchFamily="2" charset="0"/>
                <a:ea typeface="Montserrat-Bold" pitchFamily="34" charset="-122"/>
              </a:rPr>
              <a:t>ВАЖНО</a:t>
            </a:r>
            <a:endParaRPr lang="en-US" sz="8280" dirty="0">
              <a:latin typeface="Helvetica" pitchFamily="2" charset="0"/>
            </a:endParaRPr>
          </a:p>
        </p:txBody>
      </p:sp>
      <p:sp>
        <p:nvSpPr>
          <p:cNvPr id="47" name="Text 9">
            <a:extLst>
              <a:ext uri="{FF2B5EF4-FFF2-40B4-BE49-F238E27FC236}">
                <a16:creationId xmlns:a16="http://schemas.microsoft.com/office/drawing/2014/main" id="{F13AF70E-1D3D-C1E0-F1BC-8C66197D6DA0}"/>
              </a:ext>
            </a:extLst>
          </p:cNvPr>
          <p:cNvSpPr/>
          <p:nvPr/>
        </p:nvSpPr>
        <p:spPr>
          <a:xfrm>
            <a:off x="6096000" y="2607472"/>
            <a:ext cx="5372304" cy="23408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>
              <a:spcAft>
                <a:spcPts val="757"/>
              </a:spcAft>
              <a:buClr>
                <a:srgbClr val="02989E"/>
              </a:buClr>
              <a:buFont typeface="Wingdings" pitchFamily="2" charset="2"/>
              <a:buChar char="§"/>
            </a:pPr>
            <a:r>
              <a:rPr lang="ru-RU" dirty="0">
                <a:latin typeface="Helvetica" pitchFamily="2" charset="0"/>
                <a:ea typeface="Montserrat-Regular" pitchFamily="34" charset="-122"/>
              </a:rPr>
              <a:t>Нарушать структуру слайдов: менять местами, удалять (кроме </a:t>
            </a:r>
            <a:r>
              <a:rPr lang="en-US" dirty="0">
                <a:latin typeface="Helvetica" pitchFamily="2" charset="0"/>
                <a:ea typeface="Montserrat-Regular" pitchFamily="34" charset="-122"/>
              </a:rPr>
              <a:t>c</a:t>
            </a:r>
            <a:r>
              <a:rPr lang="ru-RU" dirty="0" err="1">
                <a:latin typeface="Helvetica" pitchFamily="2" charset="0"/>
                <a:ea typeface="Montserrat-Regular" pitchFamily="34" charset="-122"/>
              </a:rPr>
              <a:t>лайдов</a:t>
            </a:r>
            <a:r>
              <a:rPr lang="ru-RU" dirty="0">
                <a:latin typeface="Helvetica" pitchFamily="2" charset="0"/>
                <a:ea typeface="Montserrat-Regular" pitchFamily="34" charset="-122"/>
              </a:rPr>
              <a:t>, на которых написано «после ознакомления удалить»)</a:t>
            </a:r>
          </a:p>
          <a:p>
            <a:pPr marL="285750" indent="-285750">
              <a:spcAft>
                <a:spcPts val="757"/>
              </a:spcAft>
              <a:buClr>
                <a:srgbClr val="02989E"/>
              </a:buClr>
              <a:buFont typeface="Wingdings" pitchFamily="2" charset="2"/>
              <a:buChar char="§"/>
            </a:pPr>
            <a:r>
              <a:rPr lang="ru-RU" dirty="0">
                <a:latin typeface="Helvetica" pitchFamily="2" charset="0"/>
                <a:ea typeface="Montserrat-Regular" pitchFamily="34" charset="-122"/>
                <a:cs typeface="Montserrat-Regular" pitchFamily="34" charset="-120"/>
              </a:rPr>
              <a:t>Менять цвет фона и</a:t>
            </a:r>
            <a:r>
              <a:rPr lang="en-US" dirty="0">
                <a:latin typeface="Helvetica" pitchFamily="2" charset="0"/>
                <a:ea typeface="Montserrat-Regular" pitchFamily="34" charset="-122"/>
                <a:cs typeface="Montserrat-Regular" pitchFamily="34" charset="-120"/>
              </a:rPr>
              <a:t> </a:t>
            </a:r>
            <a:r>
              <a:rPr lang="ru-RU" dirty="0">
                <a:latin typeface="Helvetica" pitchFamily="2" charset="0"/>
                <a:ea typeface="Montserrat-Regular" pitchFamily="34" charset="-122"/>
                <a:cs typeface="Montserrat-Regular" pitchFamily="34" charset="-120"/>
              </a:rPr>
              <a:t>цвет текста</a:t>
            </a:r>
            <a:r>
              <a:rPr lang="en-US" dirty="0">
                <a:latin typeface="Helvetica" pitchFamily="2" charset="0"/>
                <a:ea typeface="Montserrat-Regular" pitchFamily="34" charset="-122"/>
                <a:cs typeface="Montserrat-Regular" pitchFamily="34" charset="-120"/>
              </a:rPr>
              <a:t> </a:t>
            </a:r>
            <a:r>
              <a:rPr lang="ru-RU" dirty="0">
                <a:latin typeface="Helvetica" pitchFamily="2" charset="0"/>
                <a:ea typeface="Montserrat-Regular" pitchFamily="34" charset="-122"/>
                <a:cs typeface="Montserrat-Regular" pitchFamily="34" charset="-120"/>
              </a:rPr>
              <a:t>любого слайда</a:t>
            </a:r>
          </a:p>
          <a:p>
            <a:pPr marL="285750" indent="-285750">
              <a:spcAft>
                <a:spcPts val="757"/>
              </a:spcAft>
              <a:buClr>
                <a:srgbClr val="02989E"/>
              </a:buClr>
              <a:buFont typeface="Wingdings" pitchFamily="2" charset="2"/>
              <a:buChar char="§"/>
            </a:pPr>
            <a:r>
              <a:rPr lang="ru-RU" dirty="0">
                <a:latin typeface="Helvetica" pitchFamily="2" charset="0"/>
                <a:ea typeface="Montserrat-Regular" pitchFamily="34" charset="-122"/>
                <a:cs typeface="Montserrat-Regular" pitchFamily="34" charset="-120"/>
              </a:rPr>
              <a:t>Размещать на логотипе какие-либо элементы, текст</a:t>
            </a:r>
          </a:p>
          <a:p>
            <a:pPr marL="285750" indent="-285750">
              <a:spcAft>
                <a:spcPts val="757"/>
              </a:spcAft>
              <a:buClr>
                <a:srgbClr val="02989E"/>
              </a:buClr>
              <a:buFont typeface="Wingdings" pitchFamily="2" charset="2"/>
              <a:buChar char="§"/>
            </a:pPr>
            <a:r>
              <a:rPr lang="ru-RU" dirty="0">
                <a:latin typeface="Helvetica" pitchFamily="2" charset="0"/>
                <a:ea typeface="Montserrat-Regular" pitchFamily="34" charset="-122"/>
                <a:cs typeface="Montserrat-Regular" pitchFamily="34" charset="-120"/>
              </a:rPr>
              <a:t>Вставлять любые иконки, </a:t>
            </a:r>
            <a:r>
              <a:rPr lang="en-US" dirty="0">
                <a:latin typeface="Helvetica" pitchFamily="2" charset="0"/>
                <a:ea typeface="Montserrat-Regular" pitchFamily="34" charset="-122"/>
                <a:cs typeface="Montserrat-Regular" pitchFamily="34" charset="-120"/>
              </a:rPr>
              <a:t>gif</a:t>
            </a:r>
            <a:r>
              <a:rPr lang="ru-RU" dirty="0">
                <a:latin typeface="Helvetica" pitchFamily="2" charset="0"/>
                <a:ea typeface="Montserrat-Regular" pitchFamily="34" charset="-122"/>
                <a:cs typeface="Montserrat-Regular" pitchFamily="34" charset="-120"/>
              </a:rPr>
              <a:t>-картинки </a:t>
            </a:r>
            <a:br>
              <a:rPr lang="ru-RU" dirty="0">
                <a:latin typeface="Helvetica" pitchFamily="2" charset="0"/>
                <a:ea typeface="Montserrat-Regular" pitchFamily="34" charset="-122"/>
                <a:cs typeface="Montserrat-Regular" pitchFamily="34" charset="-120"/>
              </a:rPr>
            </a:br>
            <a:br>
              <a:rPr lang="ru-RU" dirty="0">
                <a:latin typeface="Helvetica" pitchFamily="2" charset="0"/>
                <a:ea typeface="Montserrat-Regular" pitchFamily="34" charset="-122"/>
                <a:cs typeface="Montserrat-Regular" pitchFamily="34" charset="-120"/>
              </a:rPr>
            </a:br>
            <a:endParaRPr lang="en-US" dirty="0">
              <a:latin typeface="Helvetica" pitchFamily="2" charset="0"/>
            </a:endParaRPr>
          </a:p>
          <a:p>
            <a:pPr marL="285750" indent="-285750">
              <a:spcAft>
                <a:spcPts val="757"/>
              </a:spcAft>
              <a:buClr>
                <a:srgbClr val="02989E"/>
              </a:buClr>
              <a:buFont typeface="Wingdings" pitchFamily="2" charset="2"/>
              <a:buChar char="§"/>
            </a:pPr>
            <a:endParaRPr lang="en-US" dirty="0">
              <a:latin typeface="Helvetica" pitchFamily="2" charset="0"/>
            </a:endParaRPr>
          </a:p>
          <a:p>
            <a:pPr>
              <a:spcAft>
                <a:spcPts val="757"/>
              </a:spcAft>
              <a:buClr>
                <a:srgbClr val="02989E"/>
              </a:buClr>
            </a:pPr>
            <a:endParaRPr lang="en-US" dirty="0">
              <a:latin typeface="Helvetica" pitchFamily="2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90A40E6-AE2C-5314-2782-F677F1B17102}"/>
              </a:ext>
            </a:extLst>
          </p:cNvPr>
          <p:cNvSpPr txBox="1"/>
          <p:nvPr/>
        </p:nvSpPr>
        <p:spPr>
          <a:xfrm>
            <a:off x="8042624" y="331107"/>
            <a:ext cx="38816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058"/>
              </a:spcAft>
            </a:pPr>
            <a:r>
              <a:rPr lang="ru-RU" dirty="0">
                <a:solidFill>
                  <a:srgbClr val="FF0000"/>
                </a:solidFill>
                <a:latin typeface="Helvetica" pitchFamily="2" charset="0"/>
                <a:ea typeface="Montserrat-Bold" pitchFamily="34" charset="-122"/>
              </a:rPr>
              <a:t>После ознакомления удалить</a:t>
            </a:r>
            <a:endParaRPr lang="en-US" dirty="0">
              <a:solidFill>
                <a:srgbClr val="FF0000"/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6213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Рисунок 13" descr="Изображение выглядит как Графика, символ, логотип, графический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B1C3A6CE-46E8-16CC-BFFE-1547169FA5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970" y="584688"/>
            <a:ext cx="2616200" cy="372194"/>
          </a:xfrm>
          <a:prstGeom prst="rect">
            <a:avLst/>
          </a:prstGeom>
        </p:spPr>
      </p:pic>
      <p:sp>
        <p:nvSpPr>
          <p:cNvPr id="2" name="TextBox 63">
            <a:extLst>
              <a:ext uri="{FF2B5EF4-FFF2-40B4-BE49-F238E27FC236}">
                <a16:creationId xmlns:a16="http://schemas.microsoft.com/office/drawing/2014/main" id="{139D8F16-2D1D-4EAC-3C9B-E7937AC0978F}"/>
              </a:ext>
            </a:extLst>
          </p:cNvPr>
          <p:cNvSpPr txBox="1">
            <a:spLocks/>
          </p:cNvSpPr>
          <p:nvPr/>
        </p:nvSpPr>
        <p:spPr>
          <a:xfrm>
            <a:off x="535696" y="1396903"/>
            <a:ext cx="10041550" cy="791211"/>
          </a:xfrm>
          <a:prstGeom prst="rect">
            <a:avLst/>
          </a:prstGeom>
        </p:spPr>
        <p:txBody>
          <a:bodyPr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12700">
              <a:spcBef>
                <a:spcPts val="1200"/>
              </a:spcBef>
              <a:buFont typeface="Arial" panose="020B0604020202020204" pitchFamily="34" charset="0"/>
              <a:buNone/>
              <a:defRPr sz="4800">
                <a:latin typeface="+mn-lt"/>
                <a:ea typeface="+mn-ea"/>
                <a:cs typeface="+mn-cs"/>
                <a:sym typeface="Helvetica"/>
              </a:defRPr>
            </a:pPr>
            <a:r>
              <a:rPr lang="ru-RU" sz="4800" dirty="0">
                <a:latin typeface="Helvetica" pitchFamily="2" charset="0"/>
                <a:sym typeface="Helvetica"/>
              </a:rPr>
              <a:t>Заголовок может быть набран</a:t>
            </a:r>
            <a:br>
              <a:rPr lang="ru-RU" sz="4800" dirty="0">
                <a:latin typeface="Helvetica" pitchFamily="2" charset="0"/>
                <a:sym typeface="Helvetica"/>
              </a:rPr>
            </a:br>
            <a:r>
              <a:rPr lang="ru-RU" sz="4800" dirty="0">
                <a:latin typeface="Helvetica" pitchFamily="2" charset="0"/>
                <a:sym typeface="Helvetica"/>
              </a:rPr>
              <a:t>в две или три строки (24 </a:t>
            </a:r>
            <a:r>
              <a:rPr lang="en" sz="4800" dirty="0" err="1">
                <a:latin typeface="Helvetica" pitchFamily="2" charset="0"/>
                <a:sym typeface="Helvetica"/>
              </a:rPr>
              <a:t>pt</a:t>
            </a:r>
            <a:r>
              <a:rPr lang="en" sz="4800" dirty="0">
                <a:latin typeface="Helvetica" pitchFamily="2" charset="0"/>
                <a:sym typeface="Helvetica"/>
              </a:rPr>
              <a:t>)</a:t>
            </a:r>
          </a:p>
        </p:txBody>
      </p:sp>
      <p:sp>
        <p:nvSpPr>
          <p:cNvPr id="3" name="TextBox 18">
            <a:extLst>
              <a:ext uri="{FF2B5EF4-FFF2-40B4-BE49-F238E27FC236}">
                <a16:creationId xmlns:a16="http://schemas.microsoft.com/office/drawing/2014/main" id="{A7C50766-4603-8D81-A860-F24A0ABFBF0A}"/>
              </a:ext>
            </a:extLst>
          </p:cNvPr>
          <p:cNvSpPr txBox="1">
            <a:spLocks/>
          </p:cNvSpPr>
          <p:nvPr/>
        </p:nvSpPr>
        <p:spPr>
          <a:xfrm>
            <a:off x="535695" y="2628135"/>
            <a:ext cx="3480445" cy="23139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>
            <a:normAutofit fontScale="55000" lnSpcReduction="20000"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Helvetica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12573">
              <a:lnSpc>
                <a:spcPct val="100000"/>
              </a:lnSpc>
              <a:spcBef>
                <a:spcPts val="1250"/>
              </a:spcBef>
              <a:buFont typeface="Arial" panose="020B0604020202020204" pitchFamily="34" charset="0"/>
              <a:buNone/>
              <a:defRPr sz="1979">
                <a:latin typeface="+mn-lt"/>
                <a:ea typeface="+mn-ea"/>
                <a:cs typeface="+mn-cs"/>
                <a:sym typeface="Helvetica"/>
              </a:defRPr>
            </a:pPr>
            <a:r>
              <a:rPr lang="ru-RU" sz="2800" dirty="0">
                <a:latin typeface="Helvetica" pitchFamily="2" charset="0"/>
                <a:sym typeface="Helvetica"/>
              </a:rPr>
              <a:t>Как раз тот самый обычный текст о котором говорится справа, набирайте меня везде одинаковым кеглем (14 </a:t>
            </a:r>
            <a:r>
              <a:rPr lang="en" sz="2800" dirty="0" err="1">
                <a:latin typeface="Helvetica" pitchFamily="2" charset="0"/>
                <a:sym typeface="Helvetica"/>
              </a:rPr>
              <a:t>pt</a:t>
            </a:r>
            <a:r>
              <a:rPr lang="en" sz="2800" dirty="0">
                <a:latin typeface="Helvetica" pitchFamily="2" charset="0"/>
                <a:sym typeface="Helvetica"/>
              </a:rPr>
              <a:t>), </a:t>
            </a:r>
            <a:r>
              <a:rPr lang="ru-RU" sz="2800" dirty="0">
                <a:latin typeface="Helvetica" pitchFamily="2" charset="0"/>
                <a:sym typeface="Helvetica"/>
              </a:rPr>
              <a:t>в таком размере я хорошо читаюсь на экране и на распечатанных слайдах. Не нужно меня увеличивать без надобности, ведь всегда под рукой есть кнопка полноэкранного режима.</a:t>
            </a:r>
          </a:p>
        </p:txBody>
      </p:sp>
      <p:sp>
        <p:nvSpPr>
          <p:cNvPr id="4" name="TextBox 23">
            <a:extLst>
              <a:ext uri="{FF2B5EF4-FFF2-40B4-BE49-F238E27FC236}">
                <a16:creationId xmlns:a16="http://schemas.microsoft.com/office/drawing/2014/main" id="{0A4D4BF3-F63C-B3C4-6671-6E10136F4F04}"/>
              </a:ext>
            </a:extLst>
          </p:cNvPr>
          <p:cNvSpPr txBox="1">
            <a:spLocks/>
          </p:cNvSpPr>
          <p:nvPr/>
        </p:nvSpPr>
        <p:spPr>
          <a:xfrm>
            <a:off x="535695" y="5764044"/>
            <a:ext cx="3269328" cy="5486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>
            <a:normAutofit fontScale="47500" lnSpcReduction="20000"/>
          </a:bodyPr>
          <a:lstStyle>
            <a:lvl1pPr marL="0" indent="0" algn="l" defTabSz="24638" rtl="0" eaLnBrk="1" latinLnBrk="0" hangingPunct="1">
              <a:lnSpc>
                <a:spcPct val="100000"/>
              </a:lnSpc>
              <a:spcBef>
                <a:spcPts val="2300"/>
              </a:spcBef>
              <a:buSzTx/>
              <a:buFontTx/>
              <a:buNone/>
              <a:defRPr sz="194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Helvetica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>
                <a:latin typeface="Helvetica" pitchFamily="2" charset="0"/>
              </a:rPr>
              <a:t>Примечания, или любая другая пояснительная или дополнительная информация набираются шрифтом размером 10 </a:t>
            </a:r>
            <a:r>
              <a:rPr lang="en">
                <a:latin typeface="Helvetica" pitchFamily="2" charset="0"/>
              </a:rPr>
              <a:t>pt</a:t>
            </a:r>
          </a:p>
        </p:txBody>
      </p:sp>
      <p:graphicFrame>
        <p:nvGraphicFramePr>
          <p:cNvPr id="5" name="Chart 1">
            <a:extLst>
              <a:ext uri="{FF2B5EF4-FFF2-40B4-BE49-F238E27FC236}">
                <a16:creationId xmlns:a16="http://schemas.microsoft.com/office/drawing/2014/main" id="{D24DEC09-15D1-C42F-2A82-868DC094673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07819497"/>
              </p:ext>
            </p:extLst>
          </p:nvPr>
        </p:nvGraphicFramePr>
        <p:xfrm>
          <a:off x="5211719" y="1581891"/>
          <a:ext cx="6472917" cy="41763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5495148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Рисунок 13" descr="Изображение выглядит как Графика, символ, логотип, графический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B1C3A6CE-46E8-16CC-BFFE-1547169FA5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970" y="584688"/>
            <a:ext cx="2616200" cy="372194"/>
          </a:xfrm>
          <a:prstGeom prst="rect">
            <a:avLst/>
          </a:prstGeom>
        </p:spPr>
      </p:pic>
      <p:sp>
        <p:nvSpPr>
          <p:cNvPr id="2" name="TextBox 63">
            <a:extLst>
              <a:ext uri="{FF2B5EF4-FFF2-40B4-BE49-F238E27FC236}">
                <a16:creationId xmlns:a16="http://schemas.microsoft.com/office/drawing/2014/main" id="{139D8F16-2D1D-4EAC-3C9B-E7937AC0978F}"/>
              </a:ext>
            </a:extLst>
          </p:cNvPr>
          <p:cNvSpPr txBox="1">
            <a:spLocks/>
          </p:cNvSpPr>
          <p:nvPr/>
        </p:nvSpPr>
        <p:spPr>
          <a:xfrm>
            <a:off x="755530" y="1369955"/>
            <a:ext cx="10041550" cy="791211"/>
          </a:xfrm>
          <a:prstGeom prst="rect">
            <a:avLst/>
          </a:prstGeom>
        </p:spPr>
        <p:txBody>
          <a:bodyPr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12700">
              <a:spcBef>
                <a:spcPts val="1200"/>
              </a:spcBef>
              <a:buFont typeface="Arial" panose="020B0604020202020204" pitchFamily="34" charset="0"/>
              <a:buNone/>
              <a:defRPr sz="4800">
                <a:latin typeface="+mn-lt"/>
                <a:ea typeface="+mn-ea"/>
                <a:cs typeface="+mn-cs"/>
                <a:sym typeface="Helvetica"/>
              </a:defRPr>
            </a:pPr>
            <a:r>
              <a:rPr lang="ru-RU" sz="4800" dirty="0">
                <a:latin typeface="Helvetica" pitchFamily="2" charset="0"/>
                <a:sym typeface="Helvetica"/>
              </a:rPr>
              <a:t>Заголовок может быть набран</a:t>
            </a:r>
            <a:br>
              <a:rPr lang="ru-RU" sz="4800" dirty="0">
                <a:latin typeface="Helvetica" pitchFamily="2" charset="0"/>
                <a:sym typeface="Helvetica"/>
              </a:rPr>
            </a:br>
            <a:r>
              <a:rPr lang="ru-RU" sz="4800" dirty="0">
                <a:latin typeface="Helvetica" pitchFamily="2" charset="0"/>
                <a:sym typeface="Helvetica"/>
              </a:rPr>
              <a:t>в две или три строки (24 </a:t>
            </a:r>
            <a:r>
              <a:rPr lang="en" sz="4800" dirty="0" err="1">
                <a:latin typeface="Helvetica" pitchFamily="2" charset="0"/>
                <a:sym typeface="Helvetica"/>
              </a:rPr>
              <a:t>pt</a:t>
            </a:r>
            <a:r>
              <a:rPr lang="en" sz="4800" dirty="0">
                <a:latin typeface="Helvetica" pitchFamily="2" charset="0"/>
                <a:sym typeface="Helvetica"/>
              </a:rPr>
              <a:t>)</a:t>
            </a:r>
          </a:p>
        </p:txBody>
      </p:sp>
      <p:sp>
        <p:nvSpPr>
          <p:cNvPr id="3" name="TextBox 18">
            <a:extLst>
              <a:ext uri="{FF2B5EF4-FFF2-40B4-BE49-F238E27FC236}">
                <a16:creationId xmlns:a16="http://schemas.microsoft.com/office/drawing/2014/main" id="{A7C50766-4603-8D81-A860-F24A0ABFBF0A}"/>
              </a:ext>
            </a:extLst>
          </p:cNvPr>
          <p:cNvSpPr txBox="1">
            <a:spLocks/>
          </p:cNvSpPr>
          <p:nvPr/>
        </p:nvSpPr>
        <p:spPr>
          <a:xfrm>
            <a:off x="755530" y="2628133"/>
            <a:ext cx="3480445" cy="23139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>
            <a:normAutofit fontScale="55000" lnSpcReduction="20000"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Helvetica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12573">
              <a:lnSpc>
                <a:spcPct val="100000"/>
              </a:lnSpc>
              <a:spcBef>
                <a:spcPts val="1250"/>
              </a:spcBef>
              <a:buFont typeface="Arial" panose="020B0604020202020204" pitchFamily="34" charset="0"/>
              <a:buNone/>
              <a:defRPr sz="1979">
                <a:latin typeface="+mn-lt"/>
                <a:ea typeface="+mn-ea"/>
                <a:cs typeface="+mn-cs"/>
                <a:sym typeface="Helvetica"/>
              </a:defRPr>
            </a:pPr>
            <a:r>
              <a:rPr lang="ru-RU" sz="2800" dirty="0">
                <a:latin typeface="Helvetica" pitchFamily="2" charset="0"/>
                <a:sym typeface="Helvetica"/>
              </a:rPr>
              <a:t>Как раз тот самый обычный текст о котором говорится справа, набирайте меня везде одинаковым кеглем (14 </a:t>
            </a:r>
            <a:r>
              <a:rPr lang="en" sz="2800" dirty="0" err="1">
                <a:latin typeface="Helvetica" pitchFamily="2" charset="0"/>
                <a:sym typeface="Helvetica"/>
              </a:rPr>
              <a:t>pt</a:t>
            </a:r>
            <a:r>
              <a:rPr lang="en" sz="2800" dirty="0">
                <a:latin typeface="Helvetica" pitchFamily="2" charset="0"/>
                <a:sym typeface="Helvetica"/>
              </a:rPr>
              <a:t>), </a:t>
            </a:r>
            <a:r>
              <a:rPr lang="ru-RU" sz="2800" dirty="0">
                <a:latin typeface="Helvetica" pitchFamily="2" charset="0"/>
                <a:sym typeface="Helvetica"/>
              </a:rPr>
              <a:t>в таком размере я хорошо читаюсь на экране и на распечатанных слайдах. Не нужно меня увеличивать без надобности, ведь всегда под рукой есть кнопка полноэкранного режима.</a:t>
            </a:r>
          </a:p>
        </p:txBody>
      </p:sp>
      <p:sp>
        <p:nvSpPr>
          <p:cNvPr id="4" name="TextBox 23">
            <a:extLst>
              <a:ext uri="{FF2B5EF4-FFF2-40B4-BE49-F238E27FC236}">
                <a16:creationId xmlns:a16="http://schemas.microsoft.com/office/drawing/2014/main" id="{0A4D4BF3-F63C-B3C4-6671-6E10136F4F04}"/>
              </a:ext>
            </a:extLst>
          </p:cNvPr>
          <p:cNvSpPr txBox="1">
            <a:spLocks/>
          </p:cNvSpPr>
          <p:nvPr/>
        </p:nvSpPr>
        <p:spPr>
          <a:xfrm>
            <a:off x="743205" y="5724671"/>
            <a:ext cx="3269328" cy="5486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>
            <a:normAutofit fontScale="47500" lnSpcReduction="20000"/>
          </a:bodyPr>
          <a:lstStyle>
            <a:lvl1pPr marL="0" indent="0" algn="l" defTabSz="24638" rtl="0" eaLnBrk="1" latinLnBrk="0" hangingPunct="1">
              <a:lnSpc>
                <a:spcPct val="100000"/>
              </a:lnSpc>
              <a:spcBef>
                <a:spcPts val="2300"/>
              </a:spcBef>
              <a:buSzTx/>
              <a:buFontTx/>
              <a:buNone/>
              <a:defRPr sz="194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Helvetica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>
                <a:latin typeface="Helvetica" pitchFamily="2" charset="0"/>
              </a:rPr>
              <a:t>Примечания, или любая другая пояснительная или дополнительная информация набираются шрифтом размером 10 </a:t>
            </a:r>
            <a:r>
              <a:rPr lang="en" dirty="0" err="1">
                <a:latin typeface="Helvetica" pitchFamily="2" charset="0"/>
              </a:rPr>
              <a:t>pt</a:t>
            </a:r>
            <a:endParaRPr lang="en" dirty="0">
              <a:latin typeface="Helvetica" pitchFamily="2" charset="0"/>
            </a:endParaRPr>
          </a:p>
        </p:txBody>
      </p:sp>
      <p:graphicFrame>
        <p:nvGraphicFramePr>
          <p:cNvPr id="6" name="Chart 2">
            <a:extLst>
              <a:ext uri="{FF2B5EF4-FFF2-40B4-BE49-F238E27FC236}">
                <a16:creationId xmlns:a16="http://schemas.microsoft.com/office/drawing/2014/main" id="{CCF56646-3C01-D660-2C7C-512FD1FB234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3494470"/>
              </p:ext>
            </p:extLst>
          </p:nvPr>
        </p:nvGraphicFramePr>
        <p:xfrm>
          <a:off x="7439969" y="1658266"/>
          <a:ext cx="3586930" cy="42536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7716810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Рисунок 13" descr="Изображение выглядит как Графика, символ, логотип, графический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B1C3A6CE-46E8-16CC-BFFE-1547169FA5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970" y="584688"/>
            <a:ext cx="2616200" cy="372194"/>
          </a:xfrm>
          <a:prstGeom prst="rect">
            <a:avLst/>
          </a:prstGeom>
        </p:spPr>
      </p:pic>
      <p:sp>
        <p:nvSpPr>
          <p:cNvPr id="2" name="TextBox 16">
            <a:extLst>
              <a:ext uri="{FF2B5EF4-FFF2-40B4-BE49-F238E27FC236}">
                <a16:creationId xmlns:a16="http://schemas.microsoft.com/office/drawing/2014/main" id="{7CFD2BC2-946E-6FEB-A538-0A266980D7F5}"/>
              </a:ext>
            </a:extLst>
          </p:cNvPr>
          <p:cNvSpPr txBox="1">
            <a:spLocks/>
          </p:cNvSpPr>
          <p:nvPr/>
        </p:nvSpPr>
        <p:spPr>
          <a:xfrm>
            <a:off x="846970" y="2883187"/>
            <a:ext cx="2823148" cy="1551941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12573">
              <a:lnSpc>
                <a:spcPct val="100000"/>
              </a:lnSpc>
              <a:spcBef>
                <a:spcPts val="1150"/>
              </a:spcBef>
              <a:buFont typeface="Arial" panose="020B0604020202020204" pitchFamily="34" charset="0"/>
              <a:buNone/>
              <a:defRPr sz="19008">
                <a:latin typeface="+mn-lt"/>
                <a:ea typeface="+mn-ea"/>
                <a:cs typeface="+mn-cs"/>
                <a:sym typeface="Helvetica"/>
              </a:defRPr>
            </a:pPr>
            <a:r>
              <a:rPr lang="ru-RU" sz="12400" dirty="0">
                <a:latin typeface="Helvetica" pitchFamily="2" charset="0"/>
                <a:sym typeface="Helvetica"/>
              </a:rPr>
              <a:t>70</a:t>
            </a:r>
            <a:endParaRPr lang="ru-RU" sz="1584" dirty="0">
              <a:latin typeface="Helvetica" pitchFamily="2" charset="0"/>
              <a:sym typeface="Helvetica"/>
            </a:endParaRPr>
          </a:p>
        </p:txBody>
      </p:sp>
      <p:sp>
        <p:nvSpPr>
          <p:cNvPr id="5" name="TextBox 63">
            <a:extLst>
              <a:ext uri="{FF2B5EF4-FFF2-40B4-BE49-F238E27FC236}">
                <a16:creationId xmlns:a16="http://schemas.microsoft.com/office/drawing/2014/main" id="{688E11FA-27B2-55E5-F350-00397A19EF86}"/>
              </a:ext>
            </a:extLst>
          </p:cNvPr>
          <p:cNvSpPr txBox="1">
            <a:spLocks/>
          </p:cNvSpPr>
          <p:nvPr/>
        </p:nvSpPr>
        <p:spPr>
          <a:xfrm>
            <a:off x="846970" y="1521933"/>
            <a:ext cx="10041550" cy="79121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 sz="4800">
                <a:latin typeface="+mn-lt"/>
                <a:ea typeface="+mn-ea"/>
                <a:cs typeface="+mn-cs"/>
                <a:sym typeface="Helvetica"/>
              </a:defRPr>
            </a:pPr>
            <a:r>
              <a:rPr lang="ru-RU" sz="4800" dirty="0">
                <a:latin typeface="Helvetica" pitchFamily="2" charset="0"/>
                <a:sym typeface="Helvetica"/>
              </a:rPr>
              <a:t>Заголовок может быть набран</a:t>
            </a:r>
            <a:br>
              <a:rPr lang="ru-RU" sz="4800" dirty="0">
                <a:latin typeface="Helvetica" pitchFamily="2" charset="0"/>
                <a:sym typeface="Helvetica"/>
              </a:rPr>
            </a:br>
            <a:r>
              <a:rPr lang="ru-RU" sz="4800" dirty="0">
                <a:latin typeface="Helvetica" pitchFamily="2" charset="0"/>
                <a:sym typeface="Helvetica"/>
              </a:rPr>
              <a:t>в две или три строки (24 </a:t>
            </a:r>
            <a:r>
              <a:rPr lang="en" sz="4800" dirty="0" err="1">
                <a:latin typeface="Helvetica" pitchFamily="2" charset="0"/>
                <a:sym typeface="Helvetica"/>
              </a:rPr>
              <a:t>pt</a:t>
            </a:r>
            <a:r>
              <a:rPr lang="en" sz="4800" dirty="0">
                <a:latin typeface="Helvetica" pitchFamily="2" charset="0"/>
                <a:sym typeface="Helvetica"/>
              </a:rPr>
              <a:t>)</a:t>
            </a:r>
          </a:p>
        </p:txBody>
      </p:sp>
      <p:sp>
        <p:nvSpPr>
          <p:cNvPr id="7" name="TextBox 18">
            <a:extLst>
              <a:ext uri="{FF2B5EF4-FFF2-40B4-BE49-F238E27FC236}">
                <a16:creationId xmlns:a16="http://schemas.microsoft.com/office/drawing/2014/main" id="{BCCB4D41-9B0B-7610-E0F3-77EF957B36CB}"/>
              </a:ext>
            </a:extLst>
          </p:cNvPr>
          <p:cNvSpPr txBox="1">
            <a:spLocks/>
          </p:cNvSpPr>
          <p:nvPr/>
        </p:nvSpPr>
        <p:spPr>
          <a:xfrm>
            <a:off x="846970" y="4595217"/>
            <a:ext cx="2717272" cy="15519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>
            <a:noAutofit/>
          </a:bodyPr>
          <a:lstStyle>
            <a:lvl1pPr marL="0" indent="0" algn="l" defTabSz="24638" rtl="0" eaLnBrk="1" latinLnBrk="0" hangingPunct="1">
              <a:lnSpc>
                <a:spcPct val="100000"/>
              </a:lnSpc>
              <a:spcBef>
                <a:spcPts val="2300"/>
              </a:spcBef>
              <a:buSzTx/>
              <a:buFontTx/>
              <a:buNone/>
              <a:defRPr sz="194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Helvetica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200"/>
              </a:spcBef>
            </a:pPr>
            <a:r>
              <a:rPr lang="ru-RU" sz="1300" dirty="0">
                <a:latin typeface="Helvetica" pitchFamily="2" charset="0"/>
              </a:rPr>
              <a:t>Если у вас мало данных, то не переживайте. Сделайте несколько крупных цифр и аккуратные подписи к ним, это позволит подать информацию красиво и аккуратно. </a:t>
            </a:r>
            <a:br>
              <a:rPr lang="ru-RU" sz="1300" dirty="0">
                <a:latin typeface="Helvetica" pitchFamily="2" charset="0"/>
              </a:rPr>
            </a:br>
            <a:r>
              <a:rPr lang="ru-RU" sz="1300" dirty="0">
                <a:latin typeface="Helvetica" pitchFamily="2" charset="0"/>
              </a:rPr>
              <a:t>(13 </a:t>
            </a:r>
            <a:r>
              <a:rPr lang="en" sz="1300" dirty="0" err="1">
                <a:latin typeface="Helvetica" pitchFamily="2" charset="0"/>
              </a:rPr>
              <a:t>pt</a:t>
            </a:r>
            <a:r>
              <a:rPr lang="en" sz="1300" dirty="0">
                <a:latin typeface="Helvetica" pitchFamily="2" charset="0"/>
              </a:rPr>
              <a:t>)</a:t>
            </a:r>
          </a:p>
        </p:txBody>
      </p:sp>
      <p:sp>
        <p:nvSpPr>
          <p:cNvPr id="10" name="TextBox 23">
            <a:extLst>
              <a:ext uri="{FF2B5EF4-FFF2-40B4-BE49-F238E27FC236}">
                <a16:creationId xmlns:a16="http://schemas.microsoft.com/office/drawing/2014/main" id="{2FCC0C03-754F-091D-5796-48622DE627F1}"/>
              </a:ext>
            </a:extLst>
          </p:cNvPr>
          <p:cNvSpPr txBox="1">
            <a:spLocks/>
          </p:cNvSpPr>
          <p:nvPr/>
        </p:nvSpPr>
        <p:spPr>
          <a:xfrm>
            <a:off x="7555061" y="4595217"/>
            <a:ext cx="2717271" cy="15519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>
            <a:noAutofit/>
          </a:bodyPr>
          <a:lstStyle>
            <a:lvl1pPr marL="0" indent="0" algn="l" defTabSz="24638" rtl="0" eaLnBrk="1" latinLnBrk="0" hangingPunct="1">
              <a:lnSpc>
                <a:spcPct val="100000"/>
              </a:lnSpc>
              <a:spcBef>
                <a:spcPts val="2300"/>
              </a:spcBef>
              <a:buSzTx/>
              <a:buFontTx/>
              <a:buNone/>
              <a:defRPr sz="194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Helvetica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300" dirty="0">
                <a:latin typeface="Helvetica" pitchFamily="2" charset="0"/>
              </a:rPr>
              <a:t>Если у вас мало данных, то не переживайте. Сделайте несколько крупных цифр и аккуратные подписи к ним, это позволит подать информацию красиво и аккуратно. </a:t>
            </a:r>
            <a:br>
              <a:rPr lang="ru-RU" sz="1300" dirty="0">
                <a:latin typeface="Helvetica" pitchFamily="2" charset="0"/>
              </a:rPr>
            </a:br>
            <a:r>
              <a:rPr lang="ru-RU" sz="1300" dirty="0">
                <a:latin typeface="Helvetica" pitchFamily="2" charset="0"/>
              </a:rPr>
              <a:t>(13 </a:t>
            </a:r>
            <a:r>
              <a:rPr lang="en" sz="1300" dirty="0" err="1">
                <a:latin typeface="Helvetica" pitchFamily="2" charset="0"/>
              </a:rPr>
              <a:t>pt</a:t>
            </a:r>
            <a:r>
              <a:rPr lang="en" sz="1300" dirty="0">
                <a:latin typeface="Helvetica" pitchFamily="2" charset="0"/>
              </a:rPr>
              <a:t>)</a:t>
            </a:r>
          </a:p>
        </p:txBody>
      </p:sp>
      <p:sp>
        <p:nvSpPr>
          <p:cNvPr id="12" name="TextBox 20">
            <a:extLst>
              <a:ext uri="{FF2B5EF4-FFF2-40B4-BE49-F238E27FC236}">
                <a16:creationId xmlns:a16="http://schemas.microsoft.com/office/drawing/2014/main" id="{5E43FD64-A9F1-9B80-E9D2-3B58C5F147DB}"/>
              </a:ext>
            </a:extLst>
          </p:cNvPr>
          <p:cNvSpPr txBox="1">
            <a:spLocks/>
          </p:cNvSpPr>
          <p:nvPr/>
        </p:nvSpPr>
        <p:spPr>
          <a:xfrm>
            <a:off x="4067790" y="4595217"/>
            <a:ext cx="2717271" cy="15519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>
            <a:noAutofit/>
          </a:bodyPr>
          <a:lstStyle>
            <a:lvl1pPr marL="0" indent="0" algn="l" defTabSz="24638" rtl="0" eaLnBrk="1" latinLnBrk="0" hangingPunct="1">
              <a:lnSpc>
                <a:spcPct val="100000"/>
              </a:lnSpc>
              <a:spcBef>
                <a:spcPts val="2300"/>
              </a:spcBef>
              <a:buSzTx/>
              <a:buFontTx/>
              <a:buNone/>
              <a:defRPr sz="194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Helvetica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300" dirty="0">
                <a:latin typeface="Helvetica" pitchFamily="2" charset="0"/>
              </a:rPr>
              <a:t>Если у вас мало данных, то не переживайте. Сделайте несколько крупных цифр и аккуратные подписи к ним, это позволит подать информацию красиво и аккуратно. </a:t>
            </a:r>
            <a:br>
              <a:rPr lang="ru-RU" sz="1300" dirty="0">
                <a:latin typeface="Helvetica" pitchFamily="2" charset="0"/>
              </a:rPr>
            </a:br>
            <a:r>
              <a:rPr lang="ru-RU" sz="1300" dirty="0">
                <a:latin typeface="Helvetica" pitchFamily="2" charset="0"/>
              </a:rPr>
              <a:t>(13 </a:t>
            </a:r>
            <a:r>
              <a:rPr lang="en" sz="1300" dirty="0" err="1">
                <a:latin typeface="Helvetica" pitchFamily="2" charset="0"/>
              </a:rPr>
              <a:t>pt</a:t>
            </a:r>
            <a:r>
              <a:rPr lang="en" sz="1300" dirty="0">
                <a:latin typeface="Helvetica" pitchFamily="2" charset="0"/>
              </a:rPr>
              <a:t>)</a:t>
            </a:r>
          </a:p>
        </p:txBody>
      </p:sp>
      <p:sp>
        <p:nvSpPr>
          <p:cNvPr id="13" name="TextBox 16">
            <a:extLst>
              <a:ext uri="{FF2B5EF4-FFF2-40B4-BE49-F238E27FC236}">
                <a16:creationId xmlns:a16="http://schemas.microsoft.com/office/drawing/2014/main" id="{39BABB5D-B2D0-FBD1-35A3-E179FC552AA0}"/>
              </a:ext>
            </a:extLst>
          </p:cNvPr>
          <p:cNvSpPr txBox="1">
            <a:spLocks/>
          </p:cNvSpPr>
          <p:nvPr/>
        </p:nvSpPr>
        <p:spPr>
          <a:xfrm>
            <a:off x="4176725" y="2883187"/>
            <a:ext cx="2823148" cy="1551941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12573">
              <a:lnSpc>
                <a:spcPct val="100000"/>
              </a:lnSpc>
              <a:spcBef>
                <a:spcPts val="1150"/>
              </a:spcBef>
              <a:buFont typeface="Arial" panose="020B0604020202020204" pitchFamily="34" charset="0"/>
              <a:buNone/>
              <a:defRPr sz="19008">
                <a:latin typeface="+mn-lt"/>
                <a:ea typeface="+mn-ea"/>
                <a:cs typeface="+mn-cs"/>
                <a:sym typeface="Helvetica"/>
              </a:defRPr>
            </a:pPr>
            <a:r>
              <a:rPr lang="ru-RU" sz="12400" dirty="0">
                <a:latin typeface="Helvetica" pitchFamily="2" charset="0"/>
                <a:sym typeface="Helvetica"/>
              </a:rPr>
              <a:t>70</a:t>
            </a:r>
            <a:endParaRPr lang="ru-RU" sz="1584" dirty="0">
              <a:latin typeface="Helvetica" pitchFamily="2" charset="0"/>
              <a:sym typeface="Helvetica"/>
            </a:endParaRPr>
          </a:p>
        </p:txBody>
      </p:sp>
      <p:sp>
        <p:nvSpPr>
          <p:cNvPr id="15" name="TextBox 16">
            <a:extLst>
              <a:ext uri="{FF2B5EF4-FFF2-40B4-BE49-F238E27FC236}">
                <a16:creationId xmlns:a16="http://schemas.microsoft.com/office/drawing/2014/main" id="{7D5FD029-D146-A79E-607B-C1752111C710}"/>
              </a:ext>
            </a:extLst>
          </p:cNvPr>
          <p:cNvSpPr txBox="1">
            <a:spLocks/>
          </p:cNvSpPr>
          <p:nvPr/>
        </p:nvSpPr>
        <p:spPr>
          <a:xfrm>
            <a:off x="7555061" y="2883187"/>
            <a:ext cx="2823148" cy="1551941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12573">
              <a:lnSpc>
                <a:spcPct val="100000"/>
              </a:lnSpc>
              <a:spcBef>
                <a:spcPts val="1150"/>
              </a:spcBef>
              <a:buFont typeface="Arial" panose="020B0604020202020204" pitchFamily="34" charset="0"/>
              <a:buNone/>
              <a:defRPr sz="19008">
                <a:latin typeface="+mn-lt"/>
                <a:ea typeface="+mn-ea"/>
                <a:cs typeface="+mn-cs"/>
                <a:sym typeface="Helvetica"/>
              </a:defRPr>
            </a:pPr>
            <a:r>
              <a:rPr lang="ru-RU" sz="12400" dirty="0">
                <a:latin typeface="Helvetica" pitchFamily="2" charset="0"/>
                <a:sym typeface="Helvetica"/>
              </a:rPr>
              <a:t>70</a:t>
            </a:r>
            <a:endParaRPr lang="ru-RU" sz="1584" dirty="0">
              <a:latin typeface="Helvetica" pitchFamily="2" charset="0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9333391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Рисунок 13" descr="Изображение выглядит как Графика, символ, логотип, графический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B1C3A6CE-46E8-16CC-BFFE-1547169FA5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970" y="584688"/>
            <a:ext cx="2616200" cy="372194"/>
          </a:xfrm>
          <a:prstGeom prst="rect">
            <a:avLst/>
          </a:prstGeom>
        </p:spPr>
      </p:pic>
      <p:sp>
        <p:nvSpPr>
          <p:cNvPr id="3" name="TextBox 28">
            <a:extLst>
              <a:ext uri="{FF2B5EF4-FFF2-40B4-BE49-F238E27FC236}">
                <a16:creationId xmlns:a16="http://schemas.microsoft.com/office/drawing/2014/main" id="{7640FC25-5CD1-DD3A-AA5E-4C458DA5602A}"/>
              </a:ext>
            </a:extLst>
          </p:cNvPr>
          <p:cNvSpPr txBox="1">
            <a:spLocks/>
          </p:cNvSpPr>
          <p:nvPr/>
        </p:nvSpPr>
        <p:spPr>
          <a:xfrm>
            <a:off x="726712" y="1344694"/>
            <a:ext cx="7763686" cy="574041"/>
          </a:xfrm>
          <a:prstGeom prst="rect">
            <a:avLst/>
          </a:prstGeom>
        </p:spPr>
        <p:txBody>
          <a:bodyPr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12573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3168">
                <a:latin typeface="+mn-lt"/>
                <a:ea typeface="+mn-ea"/>
                <a:cs typeface="+mn-cs"/>
                <a:sym typeface="Helvetica"/>
              </a:defRPr>
            </a:pPr>
            <a:r>
              <a:rPr lang="ru-RU" sz="3168" dirty="0">
                <a:latin typeface="Helvetica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"/>
              </a:rPr>
              <a:t>Название таблицы. Обратите внимание, что название графика </a:t>
            </a:r>
          </a:p>
          <a:p>
            <a:pPr marL="0" indent="0" defTabSz="12573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3168">
                <a:latin typeface="+mn-lt"/>
                <a:ea typeface="+mn-ea"/>
                <a:cs typeface="+mn-cs"/>
                <a:sym typeface="Helvetica"/>
              </a:defRPr>
            </a:pPr>
            <a:r>
              <a:rPr lang="ru-RU" sz="3168" dirty="0">
                <a:latin typeface="Helvetica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"/>
              </a:rPr>
              <a:t>набирается меньшим кеглем, чем заголовок (16</a:t>
            </a:r>
            <a:r>
              <a:rPr lang="en" sz="3168" dirty="0" err="1">
                <a:latin typeface="Helvetica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"/>
              </a:rPr>
              <a:t>pt</a:t>
            </a:r>
            <a:r>
              <a:rPr lang="en" sz="3168" dirty="0">
                <a:latin typeface="Helvetica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"/>
              </a:rPr>
              <a:t>)</a:t>
            </a:r>
          </a:p>
        </p:txBody>
      </p:sp>
      <p:sp>
        <p:nvSpPr>
          <p:cNvPr id="4" name="TextBox 14">
            <a:extLst>
              <a:ext uri="{FF2B5EF4-FFF2-40B4-BE49-F238E27FC236}">
                <a16:creationId xmlns:a16="http://schemas.microsoft.com/office/drawing/2014/main" id="{1A53A3E0-4652-C9D3-7115-E98646AD1831}"/>
              </a:ext>
            </a:extLst>
          </p:cNvPr>
          <p:cNvSpPr txBox="1">
            <a:spLocks/>
          </p:cNvSpPr>
          <p:nvPr/>
        </p:nvSpPr>
        <p:spPr>
          <a:xfrm>
            <a:off x="726710" y="5724671"/>
            <a:ext cx="7763688" cy="5486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>
            <a:normAutofit fontScale="62500" lnSpcReduction="20000"/>
          </a:bodyPr>
          <a:lstStyle>
            <a:lvl1pPr marL="0" indent="0" algn="l" defTabSz="24638" rtl="0" eaLnBrk="1" latinLnBrk="0" hangingPunct="1">
              <a:lnSpc>
                <a:spcPct val="100000"/>
              </a:lnSpc>
              <a:spcBef>
                <a:spcPts val="2300"/>
              </a:spcBef>
              <a:buSzTx/>
              <a:buFontTx/>
              <a:buNone/>
              <a:defRPr sz="194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Helvetica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Как раз тот самый обычный текст о котором говорится справа, набирайте меня везде одинаковым кеглем </a:t>
            </a:r>
            <a:br>
              <a:rPr lang="ru-RU" dirty="0"/>
            </a:br>
            <a:r>
              <a:rPr lang="ru-RU" dirty="0"/>
              <a:t>(12 </a:t>
            </a:r>
            <a:r>
              <a:rPr lang="en" dirty="0" err="1"/>
              <a:t>pt</a:t>
            </a:r>
            <a:r>
              <a:rPr lang="en" dirty="0"/>
              <a:t>), </a:t>
            </a:r>
            <a:r>
              <a:rPr lang="ru-RU" dirty="0"/>
              <a:t>в таком размере я хорошо читаюсь на экране и на распечатанных слайдах. Не нужно меня увеличивать без надобности, ведь всегда под рукой есть кнопка полноэкранного режима.</a:t>
            </a:r>
          </a:p>
          <a:p>
            <a:endParaRPr lang="ru-RU" dirty="0"/>
          </a:p>
        </p:txBody>
      </p:sp>
      <p:graphicFrame>
        <p:nvGraphicFramePr>
          <p:cNvPr id="6" name="Table 2">
            <a:extLst>
              <a:ext uri="{FF2B5EF4-FFF2-40B4-BE49-F238E27FC236}">
                <a16:creationId xmlns:a16="http://schemas.microsoft.com/office/drawing/2014/main" id="{F3266F15-B05A-5668-4CD3-B4AFC2739FB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01969614"/>
              </p:ext>
            </p:extLst>
          </p:nvPr>
        </p:nvGraphicFramePr>
        <p:xfrm>
          <a:off x="846970" y="2155873"/>
          <a:ext cx="7523170" cy="2988590"/>
        </p:xfrm>
        <a:graphic>
          <a:graphicData uri="http://schemas.openxmlformats.org/drawingml/2006/table">
            <a:tbl>
              <a:tblPr firstRow="1"/>
              <a:tblGrid>
                <a:gridCol w="30092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046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046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046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97718"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222222"/>
                          </a:solidFill>
                          <a:latin typeface="Helvetica" pitchFamily="2" charset="0"/>
                          <a:ea typeface="+mn-ea"/>
                          <a:cs typeface="+mn-cs"/>
                          <a:sym typeface="Helvetica"/>
                        </a:rPr>
                        <a:t>Название столбца</a:t>
                      </a:r>
                    </a:p>
                  </a:txBody>
                  <a:tcPr marL="22860" marR="22860" marT="22860" marB="22860" horzOverflow="overflow">
                    <a:lnL w="12700">
                      <a:miter lim="400000"/>
                    </a:lnL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ru-RU" sz="1300" dirty="0">
                          <a:solidFill>
                            <a:srgbClr val="222222"/>
                          </a:solidFill>
                          <a:latin typeface="Helvetica" pitchFamily="2" charset="0"/>
                          <a:ea typeface="+mn-ea"/>
                          <a:cs typeface="+mn-cs"/>
                          <a:sym typeface="Helvetica"/>
                        </a:rPr>
                        <a:t>Название 1</a:t>
                      </a:r>
                      <a:endParaRPr sz="1300" dirty="0">
                        <a:solidFill>
                          <a:srgbClr val="222222"/>
                        </a:solidFill>
                        <a:latin typeface="Helvetica" pitchFamily="2" charset="0"/>
                        <a:ea typeface="+mn-ea"/>
                        <a:cs typeface="+mn-cs"/>
                        <a:sym typeface="Helvetica"/>
                      </a:endParaRPr>
                    </a:p>
                  </a:txBody>
                  <a:tcPr marL="22860" marR="22860" marT="22860" marB="22860" horzOverflow="overflow"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ru-RU" sz="1300" dirty="0">
                          <a:solidFill>
                            <a:srgbClr val="222222"/>
                          </a:solidFill>
                          <a:latin typeface="Helvetica" pitchFamily="2" charset="0"/>
                          <a:ea typeface="+mn-ea"/>
                          <a:cs typeface="+mn-cs"/>
                          <a:sym typeface="Helvetica"/>
                        </a:rPr>
                        <a:t>Название 2</a:t>
                      </a:r>
                      <a:endParaRPr sz="1300" dirty="0">
                        <a:solidFill>
                          <a:srgbClr val="222222"/>
                        </a:solidFill>
                        <a:latin typeface="Helvetica" pitchFamily="2" charset="0"/>
                        <a:ea typeface="+mn-ea"/>
                        <a:cs typeface="+mn-cs"/>
                        <a:sym typeface="Helvetica"/>
                      </a:endParaRPr>
                    </a:p>
                  </a:txBody>
                  <a:tcPr marL="22860" marR="22860" marT="22860" marB="22860" horzOverflow="overflow"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ru-RU" sz="1300" dirty="0">
                          <a:solidFill>
                            <a:srgbClr val="222222"/>
                          </a:solidFill>
                          <a:latin typeface="Helvetica" pitchFamily="2" charset="0"/>
                          <a:ea typeface="+mn-ea"/>
                          <a:cs typeface="+mn-cs"/>
                          <a:sym typeface="Helvetica"/>
                        </a:rPr>
                        <a:t>Название 3</a:t>
                      </a:r>
                      <a:endParaRPr sz="1300" dirty="0">
                        <a:solidFill>
                          <a:srgbClr val="222222"/>
                        </a:solidFill>
                        <a:latin typeface="Helvetica" pitchFamily="2" charset="0"/>
                        <a:ea typeface="+mn-ea"/>
                        <a:cs typeface="+mn-cs"/>
                        <a:sym typeface="Helvetica"/>
                      </a:endParaRPr>
                    </a:p>
                  </a:txBody>
                  <a:tcPr marL="22860" marR="22860" marT="22860" marB="22860" horzOverflow="overflow">
                    <a:lnR w="12700">
                      <a:miter lim="400000"/>
                    </a:lnR>
                    <a:solidFill>
                      <a:srgbClr val="E7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7718"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ru-RU" sz="1300" dirty="0">
                          <a:solidFill>
                            <a:srgbClr val="222222"/>
                          </a:solidFill>
                          <a:latin typeface="Helvetica" pitchFamily="2" charset="0"/>
                          <a:ea typeface="+mn-ea"/>
                          <a:cs typeface="+mn-cs"/>
                          <a:sym typeface="Helvetica"/>
                        </a:rPr>
                        <a:t>Данные</a:t>
                      </a:r>
                      <a:endParaRPr sz="1300" dirty="0">
                        <a:solidFill>
                          <a:srgbClr val="222222"/>
                        </a:solidFill>
                        <a:latin typeface="Helvetica" pitchFamily="2" charset="0"/>
                        <a:ea typeface="+mn-ea"/>
                        <a:cs typeface="+mn-cs"/>
                        <a:sym typeface="Helvetica"/>
                      </a:endParaRPr>
                    </a:p>
                  </a:txBody>
                  <a:tcPr marL="22860" marR="22860" marT="22860" marB="22860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222222"/>
                          </a:solidFill>
                          <a:latin typeface="Helvetica" pitchFamily="2" charset="0"/>
                          <a:ea typeface="+mn-ea"/>
                          <a:cs typeface="+mn-cs"/>
                          <a:sym typeface="Helvetica"/>
                        </a:rPr>
                        <a:t>34 353</a:t>
                      </a:r>
                    </a:p>
                  </a:txBody>
                  <a:tcPr marL="22860" marR="22860" marT="22860" marB="22860" horzOverflow="overflow"/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222222"/>
                          </a:solidFill>
                          <a:latin typeface="Helvetica" pitchFamily="2" charset="0"/>
                          <a:ea typeface="+mn-ea"/>
                          <a:cs typeface="+mn-cs"/>
                          <a:sym typeface="Helvetica"/>
                        </a:rPr>
                        <a:t>456 578 678</a:t>
                      </a:r>
                    </a:p>
                  </a:txBody>
                  <a:tcPr marL="22860" marR="22860" marT="22860" marB="22860" horzOverflow="overflow"/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 dirty="0">
                          <a:solidFill>
                            <a:srgbClr val="222222"/>
                          </a:solidFill>
                          <a:latin typeface="Helvetica" pitchFamily="2" charset="0"/>
                          <a:ea typeface="+mn-ea"/>
                          <a:cs typeface="+mn-cs"/>
                          <a:sym typeface="Helvetica"/>
                        </a:rPr>
                        <a:t>23 424</a:t>
                      </a:r>
                    </a:p>
                  </a:txBody>
                  <a:tcPr marL="22860" marR="22860" marT="22860" marB="22860" horzOverflow="overflow">
                    <a:lnR w="1270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7718"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ru-RU" sz="1300" dirty="0">
                          <a:solidFill>
                            <a:srgbClr val="222222"/>
                          </a:solidFill>
                          <a:latin typeface="Helvetica" pitchFamily="2" charset="0"/>
                          <a:ea typeface="+mn-ea"/>
                          <a:cs typeface="+mn-cs"/>
                          <a:sym typeface="Helvetica"/>
                        </a:rPr>
                        <a:t>Данные</a:t>
                      </a:r>
                      <a:endParaRPr sz="1300" dirty="0">
                        <a:solidFill>
                          <a:srgbClr val="222222"/>
                        </a:solidFill>
                        <a:latin typeface="Helvetica" pitchFamily="2" charset="0"/>
                        <a:ea typeface="+mn-ea"/>
                        <a:cs typeface="+mn-cs"/>
                        <a:sym typeface="Helvetica"/>
                      </a:endParaRPr>
                    </a:p>
                  </a:txBody>
                  <a:tcPr marL="22860" marR="22860" marT="22860" marB="22860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 dirty="0">
                          <a:solidFill>
                            <a:srgbClr val="222222"/>
                          </a:solidFill>
                          <a:latin typeface="Helvetica" pitchFamily="2" charset="0"/>
                          <a:ea typeface="+mn-ea"/>
                          <a:cs typeface="+mn-cs"/>
                          <a:sym typeface="Helvetica"/>
                        </a:rPr>
                        <a:t>67 868</a:t>
                      </a:r>
                    </a:p>
                  </a:txBody>
                  <a:tcPr marL="22860" marR="22860" marT="22860" marB="22860" horzOverflow="overflow"/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222222"/>
                          </a:solidFill>
                          <a:latin typeface="Helvetica" pitchFamily="2" charset="0"/>
                          <a:ea typeface="+mn-ea"/>
                          <a:cs typeface="+mn-cs"/>
                          <a:sym typeface="Helvetica"/>
                        </a:rPr>
                        <a:t>909 837 459</a:t>
                      </a:r>
                    </a:p>
                  </a:txBody>
                  <a:tcPr marL="22860" marR="22860" marT="22860" marB="22860" horzOverflow="overflow"/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222222"/>
                          </a:solidFill>
                          <a:latin typeface="Helvetica" pitchFamily="2" charset="0"/>
                          <a:ea typeface="+mn-ea"/>
                          <a:cs typeface="+mn-cs"/>
                          <a:sym typeface="Helvetica"/>
                        </a:rPr>
                        <a:t>900 077</a:t>
                      </a:r>
                    </a:p>
                  </a:txBody>
                  <a:tcPr marL="22860" marR="22860" marT="22860" marB="22860" horzOverflow="overflow">
                    <a:lnR w="1270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97718"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ru-RU" sz="1300" dirty="0">
                          <a:solidFill>
                            <a:srgbClr val="222222"/>
                          </a:solidFill>
                          <a:latin typeface="Helvetica" pitchFamily="2" charset="0"/>
                          <a:ea typeface="+mn-ea"/>
                          <a:cs typeface="+mn-cs"/>
                          <a:sym typeface="Helvetica"/>
                        </a:rPr>
                        <a:t>Данные</a:t>
                      </a:r>
                      <a:endParaRPr sz="1300" dirty="0">
                        <a:solidFill>
                          <a:srgbClr val="222222"/>
                        </a:solidFill>
                        <a:latin typeface="Helvetica" pitchFamily="2" charset="0"/>
                        <a:ea typeface="+mn-ea"/>
                        <a:cs typeface="+mn-cs"/>
                        <a:sym typeface="Helvetica"/>
                      </a:endParaRPr>
                    </a:p>
                  </a:txBody>
                  <a:tcPr marL="22860" marR="22860" marT="22860" marB="22860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222222"/>
                          </a:solidFill>
                          <a:latin typeface="Helvetica" pitchFamily="2" charset="0"/>
                          <a:ea typeface="+mn-ea"/>
                          <a:cs typeface="+mn-cs"/>
                          <a:sym typeface="Helvetica"/>
                        </a:rPr>
                        <a:t>23 324 213</a:t>
                      </a:r>
                    </a:p>
                  </a:txBody>
                  <a:tcPr marL="22860" marR="22860" marT="22860" marB="22860" horzOverflow="overflow"/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222222"/>
                          </a:solidFill>
                          <a:latin typeface="Helvetica" pitchFamily="2" charset="0"/>
                          <a:ea typeface="+mn-ea"/>
                          <a:cs typeface="+mn-cs"/>
                          <a:sym typeface="Helvetica"/>
                        </a:rPr>
                        <a:t>12 334</a:t>
                      </a:r>
                    </a:p>
                  </a:txBody>
                  <a:tcPr marL="22860" marR="22860" marT="22860" marB="22860" horzOverflow="overflow"/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222222"/>
                          </a:solidFill>
                          <a:latin typeface="Helvetica" pitchFamily="2" charset="0"/>
                          <a:ea typeface="+mn-ea"/>
                          <a:cs typeface="+mn-cs"/>
                          <a:sym typeface="Helvetica"/>
                        </a:rPr>
                        <a:t>34 567</a:t>
                      </a:r>
                    </a:p>
                  </a:txBody>
                  <a:tcPr marL="22860" marR="22860" marT="22860" marB="22860" horzOverflow="overflow">
                    <a:lnR w="1270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97718"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ru-RU" sz="1300" b="1" dirty="0">
                          <a:solidFill>
                            <a:srgbClr val="222222"/>
                          </a:solidFill>
                          <a:latin typeface="Helvetica" pitchFamily="2" charset="0"/>
                          <a:ea typeface="+mn-ea"/>
                          <a:cs typeface="+mn-cs"/>
                          <a:sym typeface="Helvetica"/>
                        </a:rPr>
                        <a:t>Результаты</a:t>
                      </a:r>
                      <a:endParaRPr sz="1300" b="1" dirty="0">
                        <a:solidFill>
                          <a:srgbClr val="222222"/>
                        </a:solidFill>
                        <a:latin typeface="Helvetica" pitchFamily="2" charset="0"/>
                        <a:ea typeface="+mn-ea"/>
                        <a:cs typeface="+mn-cs"/>
                        <a:sym typeface="Helvetica"/>
                      </a:endParaRPr>
                    </a:p>
                  </a:txBody>
                  <a:tcPr marL="22860" marR="22860" marT="22860" marB="22860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222222"/>
                          </a:solidFill>
                          <a:latin typeface="Helvetica" pitchFamily="2" charset="0"/>
                          <a:ea typeface="+mn-ea"/>
                          <a:cs typeface="+mn-cs"/>
                          <a:sym typeface="Helvetica"/>
                        </a:rPr>
                        <a:t>75 984 375</a:t>
                      </a:r>
                    </a:p>
                  </a:txBody>
                  <a:tcPr marL="22860" marR="22860" marT="22860" marB="22860" horzOverflow="overflow"/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 b="1" dirty="0">
                          <a:solidFill>
                            <a:srgbClr val="222222"/>
                          </a:solidFill>
                          <a:latin typeface="Helvetica" pitchFamily="2" charset="0"/>
                          <a:ea typeface="+mn-ea"/>
                          <a:cs typeface="+mn-cs"/>
                          <a:sym typeface="Helvetica"/>
                        </a:rPr>
                        <a:t>3 984 759 835</a:t>
                      </a:r>
                    </a:p>
                  </a:txBody>
                  <a:tcPr marL="22860" marR="22860" marT="22860" marB="22860" horzOverflow="overflow"/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 b="1" dirty="0">
                          <a:solidFill>
                            <a:srgbClr val="222222"/>
                          </a:solidFill>
                          <a:latin typeface="Helvetica" pitchFamily="2" charset="0"/>
                          <a:ea typeface="+mn-ea"/>
                          <a:cs typeface="+mn-cs"/>
                          <a:sym typeface="Helvetica"/>
                        </a:rPr>
                        <a:t>34 785</a:t>
                      </a:r>
                    </a:p>
                  </a:txBody>
                  <a:tcPr marL="22860" marR="22860" marT="22860" marB="22860" horzOverflow="overflow">
                    <a:lnR w="1270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" name="TextBox 14">
            <a:extLst>
              <a:ext uri="{FF2B5EF4-FFF2-40B4-BE49-F238E27FC236}">
                <a16:creationId xmlns:a16="http://schemas.microsoft.com/office/drawing/2014/main" id="{45A6883D-EF9F-338A-113A-AA0FDE80D826}"/>
              </a:ext>
            </a:extLst>
          </p:cNvPr>
          <p:cNvSpPr txBox="1">
            <a:spLocks/>
          </p:cNvSpPr>
          <p:nvPr/>
        </p:nvSpPr>
        <p:spPr>
          <a:xfrm>
            <a:off x="8707340" y="2325690"/>
            <a:ext cx="2957792" cy="2703510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vert="horz" lIns="91440" tIns="45720" rIns="91440" bIns="45720" rtlCol="0">
            <a:normAutofit/>
          </a:bodyPr>
          <a:lstStyle>
            <a:lvl1pPr marL="0" indent="0" algn="l" defTabSz="24638" rtl="0" eaLnBrk="1" latinLnBrk="0" hangingPunct="1">
              <a:lnSpc>
                <a:spcPct val="100000"/>
              </a:lnSpc>
              <a:spcBef>
                <a:spcPts val="2300"/>
              </a:spcBef>
              <a:buSzTx/>
              <a:buFontTx/>
              <a:buNone/>
              <a:defRPr sz="194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Helvetica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12573">
              <a:lnSpc>
                <a:spcPct val="100000"/>
              </a:lnSpc>
              <a:spcBef>
                <a:spcPts val="1250"/>
              </a:spcBef>
              <a:buFont typeface="Arial" panose="020B0604020202020204" pitchFamily="34" charset="0"/>
              <a:buNone/>
              <a:defRPr sz="1979">
                <a:latin typeface="+mn-lt"/>
                <a:ea typeface="+mn-ea"/>
                <a:cs typeface="+mn-cs"/>
                <a:sym typeface="Helvetica"/>
              </a:defRPr>
            </a:pPr>
            <a:r>
              <a:rPr lang="ru-RU" sz="1400" dirty="0">
                <a:latin typeface="Helvetica" pitchFamily="2" charset="0"/>
                <a:sym typeface="Helvetica"/>
              </a:rPr>
              <a:t>Как раз тот самый обычный текст о котором говорится справа, набирайте меня везде одинаковым кеглем (14 </a:t>
            </a:r>
            <a:r>
              <a:rPr lang="en" sz="1400" dirty="0" err="1">
                <a:latin typeface="Helvetica" pitchFamily="2" charset="0"/>
                <a:sym typeface="Helvetica"/>
              </a:rPr>
              <a:t>pt</a:t>
            </a:r>
            <a:r>
              <a:rPr lang="en" sz="1400" dirty="0">
                <a:latin typeface="Helvetica" pitchFamily="2" charset="0"/>
                <a:sym typeface="Helvetica"/>
              </a:rPr>
              <a:t>), </a:t>
            </a:r>
            <a:r>
              <a:rPr lang="ru-RU" sz="1400" dirty="0">
                <a:latin typeface="Helvetica" pitchFamily="2" charset="0"/>
                <a:sym typeface="Helvetica"/>
              </a:rPr>
              <a:t>в таком размере я хорошо читаюсь на экране и на распечатанных слайдах. Не нужно меня увеличивать без надобности, ведь всегда под рукой есть кнопка полноэкранного режима.</a:t>
            </a:r>
          </a:p>
        </p:txBody>
      </p:sp>
    </p:spTree>
    <p:extLst>
      <p:ext uri="{BB962C8B-B14F-4D97-AF65-F5344CB8AC3E}">
        <p14:creationId xmlns:p14="http://schemas.microsoft.com/office/powerpoint/2010/main" val="12351693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Рисунок 13" descr="Изображение выглядит как Графика, символ, логотип, графический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B1C3A6CE-46E8-16CC-BFFE-1547169FA5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970" y="584688"/>
            <a:ext cx="2616200" cy="372194"/>
          </a:xfrm>
          <a:prstGeom prst="rect">
            <a:avLst/>
          </a:prstGeom>
        </p:spPr>
      </p:pic>
      <p:sp>
        <p:nvSpPr>
          <p:cNvPr id="2" name="TextBox 28">
            <a:extLst>
              <a:ext uri="{FF2B5EF4-FFF2-40B4-BE49-F238E27FC236}">
                <a16:creationId xmlns:a16="http://schemas.microsoft.com/office/drawing/2014/main" id="{66AF9795-EC2C-CD1C-5F02-930859AB7929}"/>
              </a:ext>
            </a:extLst>
          </p:cNvPr>
          <p:cNvSpPr txBox="1">
            <a:spLocks/>
          </p:cNvSpPr>
          <p:nvPr/>
        </p:nvSpPr>
        <p:spPr>
          <a:xfrm>
            <a:off x="405068" y="1346721"/>
            <a:ext cx="7763686" cy="574041"/>
          </a:xfrm>
          <a:prstGeom prst="rect">
            <a:avLst/>
          </a:prstGeom>
        </p:spPr>
        <p:txBody>
          <a:bodyPr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12573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3168">
                <a:latin typeface="+mn-lt"/>
                <a:ea typeface="+mn-ea"/>
                <a:cs typeface="+mn-cs"/>
                <a:sym typeface="Helvetica"/>
              </a:defRPr>
            </a:pPr>
            <a:r>
              <a:rPr lang="ru-RU" sz="3168" dirty="0">
                <a:latin typeface="Helvetica" pitchFamily="2" charset="0"/>
                <a:sym typeface="Helvetica"/>
              </a:rPr>
              <a:t>Название таблицы. Обратите внимание, что название графика </a:t>
            </a:r>
          </a:p>
          <a:p>
            <a:pPr marL="0" indent="0" defTabSz="12573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3168">
                <a:latin typeface="+mn-lt"/>
                <a:ea typeface="+mn-ea"/>
                <a:cs typeface="+mn-cs"/>
                <a:sym typeface="Helvetica"/>
              </a:defRPr>
            </a:pPr>
            <a:r>
              <a:rPr lang="ru-RU" sz="3168" dirty="0">
                <a:latin typeface="Helvetica" pitchFamily="2" charset="0"/>
                <a:sym typeface="Helvetica"/>
              </a:rPr>
              <a:t>набирается меньшим кеглем, чем заголовок (16</a:t>
            </a:r>
            <a:r>
              <a:rPr lang="en" sz="3168" dirty="0" err="1">
                <a:latin typeface="Helvetica" pitchFamily="2" charset="0"/>
                <a:sym typeface="Helvetica"/>
              </a:rPr>
              <a:t>pt</a:t>
            </a:r>
            <a:r>
              <a:rPr lang="en" sz="3168" dirty="0">
                <a:latin typeface="Helvetica" pitchFamily="2" charset="0"/>
                <a:sym typeface="Helvetica"/>
              </a:rPr>
              <a:t>)</a:t>
            </a:r>
          </a:p>
        </p:txBody>
      </p:sp>
      <p:sp>
        <p:nvSpPr>
          <p:cNvPr id="5" name="TextBox 29">
            <a:extLst>
              <a:ext uri="{FF2B5EF4-FFF2-40B4-BE49-F238E27FC236}">
                <a16:creationId xmlns:a16="http://schemas.microsoft.com/office/drawing/2014/main" id="{FB7B509F-0166-011F-3F0F-F9F9D8F8158A}"/>
              </a:ext>
            </a:extLst>
          </p:cNvPr>
          <p:cNvSpPr txBox="1">
            <a:spLocks/>
          </p:cNvSpPr>
          <p:nvPr/>
        </p:nvSpPr>
        <p:spPr>
          <a:xfrm>
            <a:off x="405066" y="5603233"/>
            <a:ext cx="7763688" cy="5486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>
            <a:normAutofit fontScale="62500" lnSpcReduction="20000"/>
          </a:bodyPr>
          <a:lstStyle>
            <a:lvl1pPr marL="0" indent="0" algn="l" defTabSz="24638" rtl="0" eaLnBrk="1" latinLnBrk="0" hangingPunct="1">
              <a:lnSpc>
                <a:spcPct val="100000"/>
              </a:lnSpc>
              <a:spcBef>
                <a:spcPts val="1100"/>
              </a:spcBef>
              <a:buSzTx/>
              <a:buFontTx/>
              <a:buNone/>
              <a:defRPr sz="194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Helvetica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>
                <a:latin typeface="Helvetica" pitchFamily="2" charset="0"/>
              </a:rPr>
              <a:t>Мы рекомендуем очень аккуратно использовать жирное начертание, старайтесь выделять жирным самое важное. Также старайтесь не использовать выделение жирным начертанием вместе с заливкой ячеек каким-либо цветом, достаточно и одного акцента.</a:t>
            </a:r>
          </a:p>
        </p:txBody>
      </p:sp>
      <p:graphicFrame>
        <p:nvGraphicFramePr>
          <p:cNvPr id="7" name="Table 2">
            <a:extLst>
              <a:ext uri="{FF2B5EF4-FFF2-40B4-BE49-F238E27FC236}">
                <a16:creationId xmlns:a16="http://schemas.microsoft.com/office/drawing/2014/main" id="{2B73A1A0-2D19-75BC-302C-6E859758A05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60560458"/>
              </p:ext>
            </p:extLst>
          </p:nvPr>
        </p:nvGraphicFramePr>
        <p:xfrm>
          <a:off x="517199" y="2274857"/>
          <a:ext cx="11120319" cy="2988590"/>
        </p:xfrm>
        <a:graphic>
          <a:graphicData uri="http://schemas.openxmlformats.org/drawingml/2006/table">
            <a:tbl>
              <a:tblPr firstRow="1"/>
              <a:tblGrid>
                <a:gridCol w="31772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886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886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861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8861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8861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97718"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Helvetica"/>
                        </a:rPr>
                        <a:t>Название столбца</a:t>
                      </a:r>
                    </a:p>
                  </a:txBody>
                  <a:tcPr marL="22860" marR="22860" marT="22860" marB="22860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Helvetica"/>
                        </a:rPr>
                        <a:t>Кооперация</a:t>
                      </a:r>
                      <a:endParaRPr sz="13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Helvetica"/>
                      </a:endParaRPr>
                    </a:p>
                  </a:txBody>
                  <a:tcPr marL="22860" marR="22860" marT="22860" marB="22860" horzOverflow="overflow"/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Helvetica"/>
                        </a:rPr>
                        <a:t>Минимизация</a:t>
                      </a:r>
                    </a:p>
                  </a:txBody>
                  <a:tcPr marL="22860" marR="22860" marT="22860" marB="22860" horzOverflow="overflow"/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Helvetica"/>
                        </a:rPr>
                        <a:t>Актуализация</a:t>
                      </a:r>
                    </a:p>
                  </a:txBody>
                  <a:tcPr marL="22860" marR="22860" marT="22860" marB="22860" horzOverflow="overflow"/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Helvetica"/>
                        </a:rPr>
                        <a:t>Верификация</a:t>
                      </a:r>
                    </a:p>
                  </a:txBody>
                  <a:tcPr marL="22860" marR="22860" marT="22860" marB="22860" horzOverflow="overflow"/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Helvetica"/>
                        </a:rPr>
                        <a:t>Буферизация</a:t>
                      </a:r>
                    </a:p>
                  </a:txBody>
                  <a:tcPr marL="22860" marR="22860" marT="22860" marB="22860" horzOverflow="overflow">
                    <a:lnR w="1270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7718"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Helvetica"/>
                        </a:rPr>
                        <a:t>Показатели эффективности</a:t>
                      </a:r>
                    </a:p>
                  </a:txBody>
                  <a:tcPr marL="22860" marR="22860" marT="22860" marB="22860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Helvetica"/>
                        </a:rPr>
                        <a:t>12 343 567</a:t>
                      </a:r>
                    </a:p>
                  </a:txBody>
                  <a:tcPr marL="22860" marR="22860" marT="22860" marB="22860" horzOverflow="overflow"/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Helvetica"/>
                        </a:rPr>
                        <a:t>3 287 498</a:t>
                      </a:r>
                    </a:p>
                  </a:txBody>
                  <a:tcPr marL="22860" marR="22860" marT="22860" marB="22860" horzOverflow="overflow"/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Helvetica"/>
                        </a:rPr>
                        <a:t>34 353</a:t>
                      </a:r>
                    </a:p>
                  </a:txBody>
                  <a:tcPr marL="22860" marR="22860" marT="22860" marB="22860" horzOverflow="overflow"/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Helvetica"/>
                        </a:rPr>
                        <a:t>456 578 678</a:t>
                      </a:r>
                    </a:p>
                  </a:txBody>
                  <a:tcPr marL="22860" marR="22860" marT="22860" marB="22860" horzOverflow="overflow"/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Helvetica"/>
                        </a:rPr>
                        <a:t>23 424</a:t>
                      </a:r>
                    </a:p>
                  </a:txBody>
                  <a:tcPr marL="22860" marR="22860" marT="22860" marB="22860" horzOverflow="overflow">
                    <a:lnR w="1270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7718"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Helvetica"/>
                        </a:rPr>
                        <a:t>Еще показатели,  но эффективности ли?</a:t>
                      </a:r>
                    </a:p>
                  </a:txBody>
                  <a:tcPr marL="22860" marR="22860" marT="22860" marB="22860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Helvetica"/>
                        </a:rPr>
                        <a:t>345 353</a:t>
                      </a:r>
                    </a:p>
                  </a:txBody>
                  <a:tcPr marL="22860" marR="22860" marT="22860" marB="22860" horzOverflow="overflow"/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Helvetica"/>
                        </a:rPr>
                        <a:t>28 764</a:t>
                      </a:r>
                    </a:p>
                  </a:txBody>
                  <a:tcPr marL="22860" marR="22860" marT="22860" marB="22860" horzOverflow="overflow"/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Helvetica"/>
                        </a:rPr>
                        <a:t>67 868</a:t>
                      </a:r>
                    </a:p>
                  </a:txBody>
                  <a:tcPr marL="22860" marR="22860" marT="22860" marB="22860" horzOverflow="overflow"/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Helvetica"/>
                        </a:rPr>
                        <a:t>909 837 459</a:t>
                      </a:r>
                    </a:p>
                  </a:txBody>
                  <a:tcPr marL="22860" marR="22860" marT="22860" marB="22860" horzOverflow="overflow"/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Helvetica"/>
                        </a:rPr>
                        <a:t>900 077</a:t>
                      </a:r>
                    </a:p>
                  </a:txBody>
                  <a:tcPr marL="22860" marR="22860" marT="22860" marB="22860" horzOverflow="overflow">
                    <a:lnR w="1270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97718"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Helvetica"/>
                        </a:rPr>
                        <a:t>И еще немного показателей</a:t>
                      </a:r>
                    </a:p>
                  </a:txBody>
                  <a:tcPr marL="22860" marR="22860" marT="22860" marB="22860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Helvetica"/>
                        </a:rPr>
                        <a:t>67 868</a:t>
                      </a:r>
                    </a:p>
                  </a:txBody>
                  <a:tcPr marL="22860" marR="22860" marT="22860" marB="22860" horzOverflow="overflow"/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Helvetica"/>
                        </a:rPr>
                        <a:t>1 293 090</a:t>
                      </a:r>
                    </a:p>
                  </a:txBody>
                  <a:tcPr marL="22860" marR="22860" marT="22860" marB="22860" horzOverflow="overflow"/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Helvetica"/>
                        </a:rPr>
                        <a:t>23 324 213</a:t>
                      </a:r>
                    </a:p>
                  </a:txBody>
                  <a:tcPr marL="22860" marR="22860" marT="22860" marB="22860" horzOverflow="overflow"/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Helvetica"/>
                        </a:rPr>
                        <a:t>12 334</a:t>
                      </a:r>
                    </a:p>
                  </a:txBody>
                  <a:tcPr marL="22860" marR="22860" marT="22860" marB="22860" horzOverflow="overflow"/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Helvetica"/>
                        </a:rPr>
                        <a:t>34 567</a:t>
                      </a:r>
                    </a:p>
                  </a:txBody>
                  <a:tcPr marL="22860" marR="22860" marT="22860" marB="22860" horzOverflow="overflow">
                    <a:lnR w="1270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97718"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Helvetica"/>
                        </a:rPr>
                        <a:t>ИТОГО</a:t>
                      </a:r>
                    </a:p>
                  </a:txBody>
                  <a:tcPr marL="22860" marR="22860" marT="22860" marB="22860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Helvetica"/>
                        </a:rPr>
                        <a:t>63 836 746</a:t>
                      </a:r>
                    </a:p>
                  </a:txBody>
                  <a:tcPr marL="22860" marR="22860" marT="22860" marB="22860" horzOverflow="overflow"/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Helvetica"/>
                        </a:rPr>
                        <a:t>35 216 735</a:t>
                      </a:r>
                    </a:p>
                  </a:txBody>
                  <a:tcPr marL="22860" marR="22860" marT="22860" marB="22860" horzOverflow="overflow"/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 b="1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Helvetica"/>
                        </a:rPr>
                        <a:t>75 984 375</a:t>
                      </a:r>
                    </a:p>
                  </a:txBody>
                  <a:tcPr marL="22860" marR="22860" marT="22860" marB="22860" horzOverflow="overflow"/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Helvetica"/>
                        </a:rPr>
                        <a:t>3 984 759 835</a:t>
                      </a:r>
                    </a:p>
                  </a:txBody>
                  <a:tcPr marL="22860" marR="22860" marT="22860" marB="22860" horzOverflow="overflow"/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 b="1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Helvetica"/>
                        </a:rPr>
                        <a:t>34 785</a:t>
                      </a:r>
                    </a:p>
                  </a:txBody>
                  <a:tcPr marL="22860" marR="22860" marT="22860" marB="22860" horzOverflow="overflow">
                    <a:lnR w="1270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235060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/>
            </a:gs>
            <a:gs pos="74000">
              <a:srgbClr val="02989E"/>
            </a:gs>
            <a:gs pos="83000">
              <a:srgbClr val="02989E"/>
            </a:gs>
            <a:gs pos="100000">
              <a:srgbClr val="16575D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Изображение выглядит как Графика, символ, логотип, графический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1686EA6E-BF98-A983-A111-CD9F4391D8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970" y="584688"/>
            <a:ext cx="2616200" cy="372194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319490B7-D6A3-846C-1257-CDBDCCBC9B6F}"/>
              </a:ext>
            </a:extLst>
          </p:cNvPr>
          <p:cNvSpPr/>
          <p:nvPr/>
        </p:nvSpPr>
        <p:spPr>
          <a:xfrm>
            <a:off x="3304812" y="1880944"/>
            <a:ext cx="3015183" cy="624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spcAft>
                <a:spcPts val="757"/>
              </a:spcAft>
            </a:pPr>
            <a:r>
              <a:rPr lang="ru-RU" sz="2000" b="1" dirty="0">
                <a:solidFill>
                  <a:srgbClr val="222222"/>
                </a:solidFill>
                <a:latin typeface="Helvetica" pitchFamily="2" charset="0"/>
              </a:rPr>
              <a:t>ИМЯ ФАМИЛИЯ</a:t>
            </a:r>
            <a:endParaRPr lang="en-US" sz="2000" b="1" dirty="0">
              <a:solidFill>
                <a:srgbClr val="222222"/>
              </a:solidFill>
              <a:latin typeface="Helvetica" pitchFamily="2" charset="0"/>
            </a:endParaRPr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9DDED5EE-1BE7-30A8-F77E-5849B938E709}"/>
              </a:ext>
            </a:extLst>
          </p:cNvPr>
          <p:cNvSpPr/>
          <p:nvPr/>
        </p:nvSpPr>
        <p:spPr>
          <a:xfrm>
            <a:off x="709847" y="5494427"/>
            <a:ext cx="4388621" cy="6400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spcAft>
                <a:spcPts val="757"/>
              </a:spcAft>
            </a:pPr>
            <a:endParaRPr lang="en-US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08637BF-53EC-A6CC-311D-5E615B05364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872" t="933" r="28614" b="30800"/>
          <a:stretch/>
        </p:blipFill>
        <p:spPr>
          <a:xfrm>
            <a:off x="907975" y="1668703"/>
            <a:ext cx="1674161" cy="1674161"/>
          </a:xfrm>
          <a:custGeom>
            <a:avLst/>
            <a:gdLst>
              <a:gd name="connsiteX0" fmla="*/ 3901440 w 7802880"/>
              <a:gd name="connsiteY0" fmla="*/ 0 h 7802880"/>
              <a:gd name="connsiteX1" fmla="*/ 7802880 w 7802880"/>
              <a:gd name="connsiteY1" fmla="*/ 3901440 h 7802880"/>
              <a:gd name="connsiteX2" fmla="*/ 3901440 w 7802880"/>
              <a:gd name="connsiteY2" fmla="*/ 7802880 h 7802880"/>
              <a:gd name="connsiteX3" fmla="*/ 0 w 7802880"/>
              <a:gd name="connsiteY3" fmla="*/ 3901440 h 7802880"/>
              <a:gd name="connsiteX4" fmla="*/ 3901440 w 7802880"/>
              <a:gd name="connsiteY4" fmla="*/ 0 h 7802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02880" h="7802880">
                <a:moveTo>
                  <a:pt x="3901440" y="0"/>
                </a:moveTo>
                <a:cubicBezTo>
                  <a:pt x="6056146" y="0"/>
                  <a:pt x="7802880" y="1746734"/>
                  <a:pt x="7802880" y="3901440"/>
                </a:cubicBezTo>
                <a:cubicBezTo>
                  <a:pt x="7802880" y="6056146"/>
                  <a:pt x="6056146" y="7802880"/>
                  <a:pt x="3901440" y="7802880"/>
                </a:cubicBezTo>
                <a:cubicBezTo>
                  <a:pt x="1746734" y="7802880"/>
                  <a:pt x="0" y="6056146"/>
                  <a:pt x="0" y="3901440"/>
                </a:cubicBezTo>
                <a:cubicBezTo>
                  <a:pt x="0" y="1746734"/>
                  <a:pt x="1746734" y="0"/>
                  <a:pt x="3901440" y="0"/>
                </a:cubicBezTo>
                <a:close/>
              </a:path>
            </a:pathLst>
          </a:cu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56ECEE4-B828-2BAA-29F7-D00A69178A7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8936729" y="3989296"/>
            <a:ext cx="1960939" cy="1960939"/>
          </a:xfrm>
          <a:prstGeom prst="rect">
            <a:avLst/>
          </a:prstGeom>
        </p:spPr>
      </p:pic>
      <p:sp>
        <p:nvSpPr>
          <p:cNvPr id="8" name="Text 1">
            <a:extLst>
              <a:ext uri="{FF2B5EF4-FFF2-40B4-BE49-F238E27FC236}">
                <a16:creationId xmlns:a16="http://schemas.microsoft.com/office/drawing/2014/main" id="{71819729-64B7-63FE-7EDC-22F4D91AF17D}"/>
              </a:ext>
            </a:extLst>
          </p:cNvPr>
          <p:cNvSpPr/>
          <p:nvPr/>
        </p:nvSpPr>
        <p:spPr>
          <a:xfrm>
            <a:off x="3311476" y="2521401"/>
            <a:ext cx="2243688" cy="6400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spcAft>
                <a:spcPts val="757"/>
              </a:spcAft>
            </a:pPr>
            <a:r>
              <a:rPr lang="ru-RU" dirty="0">
                <a:latin typeface="Helvetica" pitchFamily="2" charset="0"/>
                <a:ea typeface="Montserrat-Regular" pitchFamily="34" charset="-122"/>
                <a:cs typeface="Montserrat-Regular" pitchFamily="34" charset="-120"/>
              </a:rPr>
              <a:t>Образовательное учреждение </a:t>
            </a:r>
            <a:endParaRPr lang="en-US" dirty="0">
              <a:latin typeface="Helvetica" pitchFamily="2" charset="0"/>
            </a:endParaRPr>
          </a:p>
        </p:txBody>
      </p: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E2E3A8CA-620C-A0CE-7A86-112B189FAEB2}"/>
              </a:ext>
            </a:extLst>
          </p:cNvPr>
          <p:cNvCxnSpPr/>
          <p:nvPr/>
        </p:nvCxnSpPr>
        <p:spPr>
          <a:xfrm>
            <a:off x="3304812" y="2371828"/>
            <a:ext cx="2597898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 0">
            <a:extLst>
              <a:ext uri="{FF2B5EF4-FFF2-40B4-BE49-F238E27FC236}">
                <a16:creationId xmlns:a16="http://schemas.microsoft.com/office/drawing/2014/main" id="{B257B7F2-91DB-33CB-54F7-240DACEF1B1E}"/>
              </a:ext>
            </a:extLst>
          </p:cNvPr>
          <p:cNvSpPr/>
          <p:nvPr/>
        </p:nvSpPr>
        <p:spPr>
          <a:xfrm>
            <a:off x="3246465" y="4344927"/>
            <a:ext cx="3015183" cy="624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spcAft>
                <a:spcPts val="757"/>
              </a:spcAft>
            </a:pPr>
            <a:r>
              <a:rPr lang="ru-RU" sz="2000" b="1" dirty="0">
                <a:solidFill>
                  <a:srgbClr val="222222"/>
                </a:solidFill>
                <a:latin typeface="Helvetica" pitchFamily="2" charset="0"/>
              </a:rPr>
              <a:t>ИМЯ ФАМИЛИЯ</a:t>
            </a:r>
            <a:endParaRPr lang="en-US" sz="2000" b="1" dirty="0">
              <a:solidFill>
                <a:srgbClr val="222222"/>
              </a:solidFill>
              <a:latin typeface="Helvetica" pitchFamily="2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40517FB-650D-599D-5DA9-1A28B33540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872" t="933" r="28614" b="30800"/>
          <a:stretch/>
        </p:blipFill>
        <p:spPr>
          <a:xfrm>
            <a:off x="849628" y="4132686"/>
            <a:ext cx="1674161" cy="1674161"/>
          </a:xfrm>
          <a:custGeom>
            <a:avLst/>
            <a:gdLst>
              <a:gd name="connsiteX0" fmla="*/ 3901440 w 7802880"/>
              <a:gd name="connsiteY0" fmla="*/ 0 h 7802880"/>
              <a:gd name="connsiteX1" fmla="*/ 7802880 w 7802880"/>
              <a:gd name="connsiteY1" fmla="*/ 3901440 h 7802880"/>
              <a:gd name="connsiteX2" fmla="*/ 3901440 w 7802880"/>
              <a:gd name="connsiteY2" fmla="*/ 7802880 h 7802880"/>
              <a:gd name="connsiteX3" fmla="*/ 0 w 7802880"/>
              <a:gd name="connsiteY3" fmla="*/ 3901440 h 7802880"/>
              <a:gd name="connsiteX4" fmla="*/ 3901440 w 7802880"/>
              <a:gd name="connsiteY4" fmla="*/ 0 h 7802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02880" h="7802880">
                <a:moveTo>
                  <a:pt x="3901440" y="0"/>
                </a:moveTo>
                <a:cubicBezTo>
                  <a:pt x="6056146" y="0"/>
                  <a:pt x="7802880" y="1746734"/>
                  <a:pt x="7802880" y="3901440"/>
                </a:cubicBezTo>
                <a:cubicBezTo>
                  <a:pt x="7802880" y="6056146"/>
                  <a:pt x="6056146" y="7802880"/>
                  <a:pt x="3901440" y="7802880"/>
                </a:cubicBezTo>
                <a:cubicBezTo>
                  <a:pt x="1746734" y="7802880"/>
                  <a:pt x="0" y="6056146"/>
                  <a:pt x="0" y="3901440"/>
                </a:cubicBezTo>
                <a:cubicBezTo>
                  <a:pt x="0" y="1746734"/>
                  <a:pt x="1746734" y="0"/>
                  <a:pt x="3901440" y="0"/>
                </a:cubicBezTo>
                <a:close/>
              </a:path>
            </a:pathLst>
          </a:custGeom>
        </p:spPr>
      </p:pic>
      <p:sp>
        <p:nvSpPr>
          <p:cNvPr id="19" name="Text 1">
            <a:extLst>
              <a:ext uri="{FF2B5EF4-FFF2-40B4-BE49-F238E27FC236}">
                <a16:creationId xmlns:a16="http://schemas.microsoft.com/office/drawing/2014/main" id="{2E39E4CB-D439-9630-6FE5-BDAF6B5F01BC}"/>
              </a:ext>
            </a:extLst>
          </p:cNvPr>
          <p:cNvSpPr/>
          <p:nvPr/>
        </p:nvSpPr>
        <p:spPr>
          <a:xfrm>
            <a:off x="3253129" y="4985384"/>
            <a:ext cx="2243688" cy="6400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spcAft>
                <a:spcPts val="757"/>
              </a:spcAft>
            </a:pPr>
            <a:r>
              <a:rPr lang="ru-RU" dirty="0">
                <a:latin typeface="Helvetica" pitchFamily="2" charset="0"/>
                <a:ea typeface="Montserrat-Regular" pitchFamily="34" charset="-122"/>
                <a:cs typeface="Montserrat-Regular" pitchFamily="34" charset="-120"/>
              </a:rPr>
              <a:t>Образовательное учреждение </a:t>
            </a:r>
            <a:endParaRPr lang="en-US" dirty="0">
              <a:latin typeface="Helvetica" pitchFamily="2" charset="0"/>
            </a:endParaRPr>
          </a:p>
        </p:txBody>
      </p:sp>
      <p:cxnSp>
        <p:nvCxnSpPr>
          <p:cNvPr id="20" name="Прямая соединительная линия 19">
            <a:extLst>
              <a:ext uri="{FF2B5EF4-FFF2-40B4-BE49-F238E27FC236}">
                <a16:creationId xmlns:a16="http://schemas.microsoft.com/office/drawing/2014/main" id="{415C6D37-F210-D3AD-6A20-4C6E4C151ED6}"/>
              </a:ext>
            </a:extLst>
          </p:cNvPr>
          <p:cNvCxnSpPr/>
          <p:nvPr/>
        </p:nvCxnSpPr>
        <p:spPr>
          <a:xfrm>
            <a:off x="3246465" y="4835811"/>
            <a:ext cx="2597898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 0">
            <a:extLst>
              <a:ext uri="{FF2B5EF4-FFF2-40B4-BE49-F238E27FC236}">
                <a16:creationId xmlns:a16="http://schemas.microsoft.com/office/drawing/2014/main" id="{37F56BBD-C345-185A-7290-4095BCC23B27}"/>
              </a:ext>
            </a:extLst>
          </p:cNvPr>
          <p:cNvSpPr/>
          <p:nvPr/>
        </p:nvSpPr>
        <p:spPr>
          <a:xfrm>
            <a:off x="8853775" y="1880944"/>
            <a:ext cx="3015183" cy="624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spcAft>
                <a:spcPts val="757"/>
              </a:spcAft>
            </a:pPr>
            <a:r>
              <a:rPr lang="ru-RU" sz="2000" b="1" dirty="0">
                <a:solidFill>
                  <a:srgbClr val="222222"/>
                </a:solidFill>
                <a:latin typeface="Helvetica" pitchFamily="2" charset="0"/>
              </a:rPr>
              <a:t>ИМЯ ФАМИЛИЯ</a:t>
            </a:r>
            <a:endParaRPr lang="en-US" sz="2000" b="1" dirty="0">
              <a:solidFill>
                <a:srgbClr val="222222"/>
              </a:solidFill>
              <a:latin typeface="Helvetica" pitchFamily="2" charset="0"/>
            </a:endParaRPr>
          </a:p>
        </p:txBody>
      </p:sp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DA840C23-937F-226A-4CE1-76A8FBD003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872" t="933" r="28614" b="30800"/>
          <a:stretch/>
        </p:blipFill>
        <p:spPr>
          <a:xfrm>
            <a:off x="6456938" y="1668703"/>
            <a:ext cx="1674161" cy="1674161"/>
          </a:xfrm>
          <a:custGeom>
            <a:avLst/>
            <a:gdLst>
              <a:gd name="connsiteX0" fmla="*/ 3901440 w 7802880"/>
              <a:gd name="connsiteY0" fmla="*/ 0 h 7802880"/>
              <a:gd name="connsiteX1" fmla="*/ 7802880 w 7802880"/>
              <a:gd name="connsiteY1" fmla="*/ 3901440 h 7802880"/>
              <a:gd name="connsiteX2" fmla="*/ 3901440 w 7802880"/>
              <a:gd name="connsiteY2" fmla="*/ 7802880 h 7802880"/>
              <a:gd name="connsiteX3" fmla="*/ 0 w 7802880"/>
              <a:gd name="connsiteY3" fmla="*/ 3901440 h 7802880"/>
              <a:gd name="connsiteX4" fmla="*/ 3901440 w 7802880"/>
              <a:gd name="connsiteY4" fmla="*/ 0 h 7802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02880" h="7802880">
                <a:moveTo>
                  <a:pt x="3901440" y="0"/>
                </a:moveTo>
                <a:cubicBezTo>
                  <a:pt x="6056146" y="0"/>
                  <a:pt x="7802880" y="1746734"/>
                  <a:pt x="7802880" y="3901440"/>
                </a:cubicBezTo>
                <a:cubicBezTo>
                  <a:pt x="7802880" y="6056146"/>
                  <a:pt x="6056146" y="7802880"/>
                  <a:pt x="3901440" y="7802880"/>
                </a:cubicBezTo>
                <a:cubicBezTo>
                  <a:pt x="1746734" y="7802880"/>
                  <a:pt x="0" y="6056146"/>
                  <a:pt x="0" y="3901440"/>
                </a:cubicBezTo>
                <a:cubicBezTo>
                  <a:pt x="0" y="1746734"/>
                  <a:pt x="1746734" y="0"/>
                  <a:pt x="3901440" y="0"/>
                </a:cubicBezTo>
                <a:close/>
              </a:path>
            </a:pathLst>
          </a:custGeom>
        </p:spPr>
      </p:pic>
      <p:sp>
        <p:nvSpPr>
          <p:cNvPr id="23" name="Text 1">
            <a:extLst>
              <a:ext uri="{FF2B5EF4-FFF2-40B4-BE49-F238E27FC236}">
                <a16:creationId xmlns:a16="http://schemas.microsoft.com/office/drawing/2014/main" id="{DF704085-7B7B-6AEB-B16F-D90C11AC5BAA}"/>
              </a:ext>
            </a:extLst>
          </p:cNvPr>
          <p:cNvSpPr/>
          <p:nvPr/>
        </p:nvSpPr>
        <p:spPr>
          <a:xfrm>
            <a:off x="8860439" y="2521401"/>
            <a:ext cx="2243688" cy="6400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spcAft>
                <a:spcPts val="757"/>
              </a:spcAft>
            </a:pPr>
            <a:r>
              <a:rPr lang="ru-RU" dirty="0">
                <a:latin typeface="Helvetica" pitchFamily="2" charset="0"/>
                <a:ea typeface="Montserrat-Regular" pitchFamily="34" charset="-122"/>
                <a:cs typeface="Montserrat-Regular" pitchFamily="34" charset="-120"/>
              </a:rPr>
              <a:t>Образовательное учреждение </a:t>
            </a:r>
            <a:endParaRPr lang="en-US" dirty="0">
              <a:latin typeface="Helvetica" pitchFamily="2" charset="0"/>
            </a:endParaRPr>
          </a:p>
        </p:txBody>
      </p:sp>
      <p:cxnSp>
        <p:nvCxnSpPr>
          <p:cNvPr id="24" name="Прямая соединительная линия 23">
            <a:extLst>
              <a:ext uri="{FF2B5EF4-FFF2-40B4-BE49-F238E27FC236}">
                <a16:creationId xmlns:a16="http://schemas.microsoft.com/office/drawing/2014/main" id="{6BD58DA9-EED5-142D-E2D5-767E158470B2}"/>
              </a:ext>
            </a:extLst>
          </p:cNvPr>
          <p:cNvCxnSpPr/>
          <p:nvPr/>
        </p:nvCxnSpPr>
        <p:spPr>
          <a:xfrm>
            <a:off x="8853775" y="2371828"/>
            <a:ext cx="2597898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68271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/>
            </a:gs>
            <a:gs pos="74000">
              <a:srgbClr val="02989E"/>
            </a:gs>
            <a:gs pos="83000">
              <a:srgbClr val="02989E"/>
            </a:gs>
            <a:gs pos="100000">
              <a:srgbClr val="16575D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Изображение выглядит как Графика, символ, логотип, графический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1686EA6E-BF98-A983-A111-CD9F4391D8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970" y="584688"/>
            <a:ext cx="2616200" cy="372194"/>
          </a:xfrm>
          <a:prstGeom prst="rect">
            <a:avLst/>
          </a:prstGeom>
        </p:spPr>
      </p:pic>
      <p:sp>
        <p:nvSpPr>
          <p:cNvPr id="4" name="Text 1">
            <a:extLst>
              <a:ext uri="{FF2B5EF4-FFF2-40B4-BE49-F238E27FC236}">
                <a16:creationId xmlns:a16="http://schemas.microsoft.com/office/drawing/2014/main" id="{9DDED5EE-1BE7-30A8-F77E-5849B938E709}"/>
              </a:ext>
            </a:extLst>
          </p:cNvPr>
          <p:cNvSpPr/>
          <p:nvPr/>
        </p:nvSpPr>
        <p:spPr>
          <a:xfrm>
            <a:off x="709847" y="5494427"/>
            <a:ext cx="4388621" cy="6400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spcAft>
                <a:spcPts val="757"/>
              </a:spcAft>
            </a:pPr>
            <a:endParaRPr lang="en-US" dirty="0"/>
          </a:p>
        </p:txBody>
      </p:sp>
      <p:sp>
        <p:nvSpPr>
          <p:cNvPr id="11" name="Text 0">
            <a:extLst>
              <a:ext uri="{FF2B5EF4-FFF2-40B4-BE49-F238E27FC236}">
                <a16:creationId xmlns:a16="http://schemas.microsoft.com/office/drawing/2014/main" id="{3E49A0D9-037B-6D8A-848E-1512DD4D2769}"/>
              </a:ext>
            </a:extLst>
          </p:cNvPr>
          <p:cNvSpPr/>
          <p:nvPr/>
        </p:nvSpPr>
        <p:spPr>
          <a:xfrm>
            <a:off x="873480" y="1435677"/>
            <a:ext cx="7028542" cy="624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spcAft>
                <a:spcPts val="757"/>
              </a:spcAft>
            </a:pPr>
            <a:r>
              <a:rPr lang="ru-RU" sz="3300" dirty="0">
                <a:solidFill>
                  <a:srgbClr val="02989E">
                    <a:alpha val="100000"/>
                  </a:srgbClr>
                </a:solidFill>
                <a:latin typeface="Helvetica" pitchFamily="2" charset="0"/>
                <a:ea typeface="Montserrat-Bold" pitchFamily="34" charset="-122"/>
                <a:cs typeface="Montserrat-Bold" pitchFamily="34" charset="-120"/>
              </a:rPr>
              <a:t>Как </a:t>
            </a:r>
            <a:r>
              <a:rPr lang="en-US" sz="3300" dirty="0">
                <a:solidFill>
                  <a:srgbClr val="02989E">
                    <a:alpha val="100000"/>
                  </a:srgbClr>
                </a:solidFill>
                <a:latin typeface="Helvetica" pitchFamily="2" charset="0"/>
                <a:ea typeface="Montserrat-Bold" pitchFamily="34" charset="-122"/>
                <a:cs typeface="Montserrat-Bold" pitchFamily="34" charset="-120"/>
              </a:rPr>
              <a:t>c</a:t>
            </a:r>
            <a:r>
              <a:rPr lang="ru-RU" sz="3300" dirty="0">
                <a:solidFill>
                  <a:srgbClr val="02989E">
                    <a:alpha val="100000"/>
                  </a:srgbClr>
                </a:solidFill>
                <a:latin typeface="Helvetica" pitchFamily="2" charset="0"/>
                <a:ea typeface="Montserrat-Bold" pitchFamily="34" charset="-122"/>
                <a:cs typeface="Montserrat-Bold" pitchFamily="34" charset="-120"/>
              </a:rPr>
              <a:t>делать </a:t>
            </a:r>
            <a:r>
              <a:rPr lang="en-US" sz="3300" dirty="0">
                <a:solidFill>
                  <a:srgbClr val="02989E">
                    <a:alpha val="100000"/>
                  </a:srgbClr>
                </a:solidFill>
                <a:latin typeface="Helvetica" pitchFamily="2" charset="0"/>
                <a:ea typeface="Montserrat-Bold" pitchFamily="34" charset="-122"/>
                <a:cs typeface="Montserrat-Bold" pitchFamily="34" charset="-120"/>
              </a:rPr>
              <a:t>QR-</a:t>
            </a:r>
            <a:r>
              <a:rPr lang="ru-RU" sz="3300" dirty="0">
                <a:solidFill>
                  <a:srgbClr val="02989E">
                    <a:alpha val="100000"/>
                  </a:srgbClr>
                </a:solidFill>
                <a:latin typeface="Helvetica" pitchFamily="2" charset="0"/>
                <a:ea typeface="Montserrat-Bold" pitchFamily="34" charset="-122"/>
                <a:cs typeface="Montserrat-Bold" pitchFamily="34" charset="-120"/>
              </a:rPr>
              <a:t>код</a:t>
            </a:r>
            <a:endParaRPr lang="en-US" sz="3325" dirty="0">
              <a:latin typeface="Helvetica" pitchFamily="2" charset="0"/>
            </a:endParaRPr>
          </a:p>
        </p:txBody>
      </p:sp>
      <p:sp>
        <p:nvSpPr>
          <p:cNvPr id="12" name="Text 1">
            <a:extLst>
              <a:ext uri="{FF2B5EF4-FFF2-40B4-BE49-F238E27FC236}">
                <a16:creationId xmlns:a16="http://schemas.microsoft.com/office/drawing/2014/main" id="{CE762D98-47DC-AD17-550F-89CF4ED7CA96}"/>
              </a:ext>
            </a:extLst>
          </p:cNvPr>
          <p:cNvSpPr/>
          <p:nvPr/>
        </p:nvSpPr>
        <p:spPr>
          <a:xfrm>
            <a:off x="949741" y="2303085"/>
            <a:ext cx="4388621" cy="3200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spcAft>
                <a:spcPts val="757"/>
              </a:spcAft>
            </a:pPr>
            <a:r>
              <a:rPr lang="ru-RU" sz="1200" dirty="0">
                <a:latin typeface="Helvetica" pitchFamily="2" charset="0"/>
                <a:ea typeface="Montserrat-Regular" pitchFamily="34" charset="-122"/>
                <a:cs typeface="Montserrat-Regular" pitchFamily="34" charset="-120"/>
              </a:rPr>
              <a:t>1. Открыть </a:t>
            </a:r>
            <a:r>
              <a:rPr lang="ru-RU" sz="1200" dirty="0">
                <a:latin typeface="Helvetica" pitchFamily="2" charset="0"/>
                <a:ea typeface="Montserrat-Regular" pitchFamily="34" charset="-122"/>
                <a:cs typeface="Montserrat-Regular" pitchFamily="34" charset="-12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ссылку</a:t>
            </a:r>
            <a:endParaRPr lang="ru-RU" sz="1200" dirty="0">
              <a:latin typeface="Helvetica" pitchFamily="2" charset="0"/>
              <a:ea typeface="Montserrat-Regular" pitchFamily="34" charset="-122"/>
              <a:cs typeface="Montserrat-Regular" pitchFamily="34" charset="-120"/>
            </a:endParaRPr>
          </a:p>
          <a:p>
            <a:pPr marL="308610" indent="-308610">
              <a:spcAft>
                <a:spcPts val="757"/>
              </a:spcAft>
              <a:buAutoNum type="arabicPeriod"/>
            </a:pPr>
            <a:endParaRPr lang="en-US" sz="1200" dirty="0">
              <a:latin typeface="Helvetica" pitchFamily="2" charset="0"/>
            </a:endParaRPr>
          </a:p>
        </p:txBody>
      </p:sp>
      <p:pic>
        <p:nvPicPr>
          <p:cNvPr id="13" name="Image 1" descr="preencoded.png">
            <a:extLst>
              <a:ext uri="{FF2B5EF4-FFF2-40B4-BE49-F238E27FC236}">
                <a16:creationId xmlns:a16="http://schemas.microsoft.com/office/drawing/2014/main" id="{A60F5374-B696-515A-1AEC-83DFDEB328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412" y="2075323"/>
            <a:ext cx="6682072" cy="7620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35D97C76-BD10-297D-373F-E513856D67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6970" y="3154242"/>
            <a:ext cx="3474910" cy="3338473"/>
          </a:xfrm>
          <a:prstGeom prst="rect">
            <a:avLst/>
          </a:prstGeom>
        </p:spPr>
      </p:pic>
      <p:sp>
        <p:nvSpPr>
          <p:cNvPr id="15" name="Text 1">
            <a:extLst>
              <a:ext uri="{FF2B5EF4-FFF2-40B4-BE49-F238E27FC236}">
                <a16:creationId xmlns:a16="http://schemas.microsoft.com/office/drawing/2014/main" id="{58F2379F-DC17-EDBE-B6D5-4A87E30E98FC}"/>
              </a:ext>
            </a:extLst>
          </p:cNvPr>
          <p:cNvSpPr/>
          <p:nvPr/>
        </p:nvSpPr>
        <p:spPr>
          <a:xfrm>
            <a:off x="949740" y="2614059"/>
            <a:ext cx="4388621" cy="6400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spcAft>
                <a:spcPts val="757"/>
              </a:spcAft>
            </a:pPr>
            <a:r>
              <a:rPr lang="ru-RU" sz="1200" dirty="0">
                <a:latin typeface="Helvetica" pitchFamily="2" charset="0"/>
                <a:ea typeface="Montserrat-Regular" pitchFamily="34" charset="-122"/>
                <a:cs typeface="Montserrat-Regular" pitchFamily="34" charset="-120"/>
              </a:rPr>
              <a:t>2. Внести данные</a:t>
            </a:r>
            <a:br>
              <a:rPr lang="ru-RU" sz="1200" dirty="0">
                <a:latin typeface="Helvetica" pitchFamily="2" charset="0"/>
                <a:ea typeface="Montserrat-Regular" pitchFamily="34" charset="-122"/>
                <a:cs typeface="Montserrat-Regular" pitchFamily="34" charset="-120"/>
              </a:rPr>
            </a:br>
            <a:r>
              <a:rPr lang="ru-RU" sz="1200" dirty="0">
                <a:latin typeface="Helvetica" pitchFamily="2" charset="0"/>
                <a:ea typeface="Montserrat-Regular" pitchFamily="34" charset="-122"/>
                <a:cs typeface="Montserrat-Regular" pitchFamily="34" charset="-120"/>
              </a:rPr>
              <a:t>строго по образцу</a:t>
            </a:r>
          </a:p>
          <a:p>
            <a:pPr marL="308610" indent="-308610">
              <a:spcAft>
                <a:spcPts val="757"/>
              </a:spcAft>
              <a:buAutoNum type="arabicPeriod"/>
            </a:pPr>
            <a:endParaRPr lang="en-US" dirty="0">
              <a:latin typeface="Helvetica" pitchFamily="2" charset="0"/>
            </a:endParaRP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22B4D481-B343-929C-1C75-E734B858DF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76282" y="3065278"/>
            <a:ext cx="2983646" cy="2669278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5A2889F5-5ECF-0474-55FB-31A82D1333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09812" y="2863464"/>
            <a:ext cx="2401883" cy="362925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C2A646B-9AAC-8FA1-9046-545D94B2AE6D}"/>
              </a:ext>
            </a:extLst>
          </p:cNvPr>
          <p:cNvSpPr txBox="1"/>
          <p:nvPr/>
        </p:nvSpPr>
        <p:spPr>
          <a:xfrm>
            <a:off x="4666210" y="2405455"/>
            <a:ext cx="2715872" cy="9151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757"/>
              </a:spcAft>
            </a:pPr>
            <a:r>
              <a:rPr lang="ru-RU" sz="1200" dirty="0">
                <a:latin typeface="Helvetica" pitchFamily="2" charset="0"/>
                <a:ea typeface="Montserrat-Regular" pitchFamily="34" charset="-122"/>
                <a:cs typeface="Montserrat-Regular" pitchFamily="34" charset="-120"/>
              </a:rPr>
              <a:t>3. Изменить цвет строго</a:t>
            </a:r>
            <a:br>
              <a:rPr lang="ru-RU" sz="1200" dirty="0">
                <a:latin typeface="Helvetica" pitchFamily="2" charset="0"/>
                <a:ea typeface="Montserrat-Regular" pitchFamily="34" charset="-122"/>
                <a:cs typeface="Montserrat-Regular" pitchFamily="34" charset="-120"/>
              </a:rPr>
            </a:br>
            <a:r>
              <a:rPr lang="ru-RU" sz="1200" dirty="0">
                <a:latin typeface="Helvetica" pitchFamily="2" charset="0"/>
                <a:ea typeface="Montserrat-Regular" pitchFamily="34" charset="-122"/>
                <a:cs typeface="Montserrat-Regular" pitchFamily="34" charset="-120"/>
              </a:rPr>
              <a:t>по образцу </a:t>
            </a:r>
            <a:r>
              <a:rPr lang="ru-RU" sz="1200" b="1" dirty="0">
                <a:latin typeface="Helvetica" pitchFamily="2" charset="0"/>
                <a:ea typeface="Montserrat-Regular" pitchFamily="34" charset="-122"/>
                <a:cs typeface="Montserrat-Regular" pitchFamily="34" charset="-120"/>
              </a:rPr>
              <a:t>(ничего дополнительного не делаем)</a:t>
            </a:r>
          </a:p>
          <a:p>
            <a:pPr marL="308610" indent="-308610">
              <a:spcAft>
                <a:spcPts val="757"/>
              </a:spcAft>
              <a:buAutoNum type="arabicPeriod"/>
            </a:pPr>
            <a:endParaRPr lang="en-US" sz="1080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40627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Рисунок 13" descr="Изображение выглядит как Графика, символ, логотип, графический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B1C3A6CE-46E8-16CC-BFFE-1547169FA5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970" y="584688"/>
            <a:ext cx="2616200" cy="372194"/>
          </a:xfrm>
          <a:prstGeom prst="rect">
            <a:avLst/>
          </a:prstGeom>
        </p:spPr>
      </p:pic>
      <p:sp>
        <p:nvSpPr>
          <p:cNvPr id="4" name="TextBox 63">
            <a:extLst>
              <a:ext uri="{FF2B5EF4-FFF2-40B4-BE49-F238E27FC236}">
                <a16:creationId xmlns:a16="http://schemas.microsoft.com/office/drawing/2014/main" id="{F4A76C34-4BBF-38B4-63CB-9860F8A5FAA6}"/>
              </a:ext>
            </a:extLst>
          </p:cNvPr>
          <p:cNvSpPr txBox="1">
            <a:spLocks/>
          </p:cNvSpPr>
          <p:nvPr/>
        </p:nvSpPr>
        <p:spPr>
          <a:xfrm>
            <a:off x="752841" y="1268572"/>
            <a:ext cx="10045788" cy="38419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12700">
              <a:spcBef>
                <a:spcPts val="1200"/>
              </a:spcBef>
              <a:buFont typeface="Arial" panose="020B0604020202020204" pitchFamily="34" charset="0"/>
              <a:buNone/>
              <a:defRPr sz="4800">
                <a:latin typeface="+mn-lt"/>
                <a:ea typeface="+mn-ea"/>
                <a:cs typeface="+mn-cs"/>
                <a:sym typeface="Helvetica"/>
              </a:defRPr>
            </a:pPr>
            <a:r>
              <a:rPr lang="ru-RU" sz="2000" dirty="0">
                <a:latin typeface="Helvetica" pitchFamily="2" charset="0"/>
                <a:sym typeface="Helvetica"/>
              </a:rPr>
              <a:t>Если вы хотите вставить фото, можете воспользоваться этими фигурами</a:t>
            </a:r>
            <a:endParaRPr lang="en" sz="2000" dirty="0">
              <a:latin typeface="Helvetica" pitchFamily="2" charset="0"/>
              <a:sym typeface="Helvetica"/>
            </a:endParaRPr>
          </a:p>
        </p:txBody>
      </p:sp>
      <p:sp>
        <p:nvSpPr>
          <p:cNvPr id="56" name="Полилиния 55">
            <a:extLst>
              <a:ext uri="{FF2B5EF4-FFF2-40B4-BE49-F238E27FC236}">
                <a16:creationId xmlns:a16="http://schemas.microsoft.com/office/drawing/2014/main" id="{36B2DB6F-F750-F4A4-9934-AEF1938FD32B}"/>
              </a:ext>
            </a:extLst>
          </p:cNvPr>
          <p:cNvSpPr/>
          <p:nvPr/>
        </p:nvSpPr>
        <p:spPr>
          <a:xfrm>
            <a:off x="1620486" y="2521799"/>
            <a:ext cx="851061" cy="1124160"/>
          </a:xfrm>
          <a:custGeom>
            <a:avLst/>
            <a:gdLst>
              <a:gd name="connsiteX0" fmla="*/ 153503 w 851061"/>
              <a:gd name="connsiteY0" fmla="*/ 0 h 1124160"/>
              <a:gd name="connsiteX1" fmla="*/ 202613 w 851061"/>
              <a:gd name="connsiteY1" fmla="*/ 18449 h 1124160"/>
              <a:gd name="connsiteX2" fmla="*/ 851061 w 851061"/>
              <a:gd name="connsiteY2" fmla="*/ 1022565 h 1124160"/>
              <a:gd name="connsiteX3" fmla="*/ 846565 w 851061"/>
              <a:gd name="connsiteY3" fmla="*/ 1113939 h 1124160"/>
              <a:gd name="connsiteX4" fmla="*/ 739595 w 851061"/>
              <a:gd name="connsiteY4" fmla="*/ 1124160 h 1124160"/>
              <a:gd name="connsiteX5" fmla="*/ 0 w 851061"/>
              <a:gd name="connsiteY5" fmla="*/ 423168 h 1124160"/>
              <a:gd name="connsiteX6" fmla="*/ 126311 w 851061"/>
              <a:gd name="connsiteY6" fmla="*/ 31237 h 1124160"/>
              <a:gd name="connsiteX7" fmla="*/ 153503 w 851061"/>
              <a:gd name="connsiteY7" fmla="*/ 0 h 1124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51061" h="1124160">
                <a:moveTo>
                  <a:pt x="153503" y="0"/>
                </a:moveTo>
                <a:lnTo>
                  <a:pt x="202613" y="18449"/>
                </a:lnTo>
                <a:cubicBezTo>
                  <a:pt x="583679" y="183883"/>
                  <a:pt x="851061" y="571174"/>
                  <a:pt x="851061" y="1022565"/>
                </a:cubicBezTo>
                <a:lnTo>
                  <a:pt x="846565" y="1113939"/>
                </a:lnTo>
                <a:lnTo>
                  <a:pt x="739595" y="1124160"/>
                </a:lnTo>
                <a:cubicBezTo>
                  <a:pt x="331128" y="1124160"/>
                  <a:pt x="0" y="810315"/>
                  <a:pt x="0" y="423168"/>
                </a:cubicBezTo>
                <a:cubicBezTo>
                  <a:pt x="0" y="277988"/>
                  <a:pt x="46565" y="143116"/>
                  <a:pt x="126311" y="31237"/>
                </a:cubicBezTo>
                <a:lnTo>
                  <a:pt x="153503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u-BE" dirty="0"/>
          </a:p>
        </p:txBody>
      </p:sp>
      <p:sp>
        <p:nvSpPr>
          <p:cNvPr id="55" name="Полилиния 54">
            <a:extLst>
              <a:ext uri="{FF2B5EF4-FFF2-40B4-BE49-F238E27FC236}">
                <a16:creationId xmlns:a16="http://schemas.microsoft.com/office/drawing/2014/main" id="{B0EF0E51-E817-0DD1-CF22-97D1180D5259}"/>
              </a:ext>
            </a:extLst>
          </p:cNvPr>
          <p:cNvSpPr/>
          <p:nvPr/>
        </p:nvSpPr>
        <p:spPr>
          <a:xfrm>
            <a:off x="1794189" y="2234233"/>
            <a:ext cx="1325687" cy="1391763"/>
          </a:xfrm>
          <a:custGeom>
            <a:avLst/>
            <a:gdLst>
              <a:gd name="connsiteX0" fmla="*/ 586092 w 1325687"/>
              <a:gd name="connsiteY0" fmla="*/ 0 h 1391763"/>
              <a:gd name="connsiteX1" fmla="*/ 1325687 w 1325687"/>
              <a:gd name="connsiteY1" fmla="*/ 700992 h 1391763"/>
              <a:gd name="connsiteX2" fmla="*/ 735146 w 1325687"/>
              <a:gd name="connsiteY2" fmla="*/ 1387742 h 1391763"/>
              <a:gd name="connsiteX3" fmla="*/ 693062 w 1325687"/>
              <a:gd name="connsiteY3" fmla="*/ 1391763 h 1391763"/>
              <a:gd name="connsiteX4" fmla="*/ 697558 w 1325687"/>
              <a:gd name="connsiteY4" fmla="*/ 1300389 h 1391763"/>
              <a:gd name="connsiteX5" fmla="*/ 49110 w 1325687"/>
              <a:gd name="connsiteY5" fmla="*/ 296273 h 1391763"/>
              <a:gd name="connsiteX6" fmla="*/ 0 w 1325687"/>
              <a:gd name="connsiteY6" fmla="*/ 277824 h 1391763"/>
              <a:gd name="connsiteX7" fmla="*/ 63119 w 1325687"/>
              <a:gd name="connsiteY7" fmla="*/ 205316 h 1391763"/>
              <a:gd name="connsiteX8" fmla="*/ 586092 w 1325687"/>
              <a:gd name="connsiteY8" fmla="*/ 0 h 1391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25687" h="1391763">
                <a:moveTo>
                  <a:pt x="586092" y="0"/>
                </a:moveTo>
                <a:cubicBezTo>
                  <a:pt x="994559" y="0"/>
                  <a:pt x="1325687" y="313845"/>
                  <a:pt x="1325687" y="700992"/>
                </a:cubicBezTo>
                <a:cubicBezTo>
                  <a:pt x="1325687" y="1039746"/>
                  <a:pt x="1072167" y="1322378"/>
                  <a:pt x="735146" y="1387742"/>
                </a:cubicBezTo>
                <a:lnTo>
                  <a:pt x="693062" y="1391763"/>
                </a:lnTo>
                <a:lnTo>
                  <a:pt x="697558" y="1300389"/>
                </a:lnTo>
                <a:cubicBezTo>
                  <a:pt x="697558" y="848998"/>
                  <a:pt x="430176" y="461707"/>
                  <a:pt x="49110" y="296273"/>
                </a:cubicBezTo>
                <a:lnTo>
                  <a:pt x="0" y="277824"/>
                </a:lnTo>
                <a:lnTo>
                  <a:pt x="63119" y="205316"/>
                </a:lnTo>
                <a:cubicBezTo>
                  <a:pt x="196960" y="78461"/>
                  <a:pt x="381859" y="0"/>
                  <a:pt x="586092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u-BE" dirty="0"/>
          </a:p>
        </p:txBody>
      </p:sp>
      <p:sp>
        <p:nvSpPr>
          <p:cNvPr id="54" name="Полилиния 53">
            <a:extLst>
              <a:ext uri="{FF2B5EF4-FFF2-40B4-BE49-F238E27FC236}">
                <a16:creationId xmlns:a16="http://schemas.microsoft.com/office/drawing/2014/main" id="{D5B2F7FE-B28F-284A-3287-9AD7702AAE9E}"/>
              </a:ext>
            </a:extLst>
          </p:cNvPr>
          <p:cNvSpPr/>
          <p:nvPr/>
        </p:nvSpPr>
        <p:spPr>
          <a:xfrm>
            <a:off x="261030" y="2526761"/>
            <a:ext cx="2118936" cy="2179508"/>
          </a:xfrm>
          <a:custGeom>
            <a:avLst/>
            <a:gdLst>
              <a:gd name="connsiteX0" fmla="*/ 1061716 w 2118936"/>
              <a:gd name="connsiteY0" fmla="*/ 0 h 2179508"/>
              <a:gd name="connsiteX1" fmla="*/ 1377438 w 2118936"/>
              <a:gd name="connsiteY1" fmla="*/ 48993 h 2179508"/>
              <a:gd name="connsiteX2" fmla="*/ 1425874 w 2118936"/>
              <a:gd name="connsiteY2" fmla="*/ 67189 h 2179508"/>
              <a:gd name="connsiteX3" fmla="*/ 1398682 w 2118936"/>
              <a:gd name="connsiteY3" fmla="*/ 98426 h 2179508"/>
              <a:gd name="connsiteX4" fmla="*/ 1272371 w 2118936"/>
              <a:gd name="connsiteY4" fmla="*/ 490357 h 2179508"/>
              <a:gd name="connsiteX5" fmla="*/ 2011966 w 2118936"/>
              <a:gd name="connsiteY5" fmla="*/ 1191349 h 2179508"/>
              <a:gd name="connsiteX6" fmla="*/ 2118936 w 2118936"/>
              <a:gd name="connsiteY6" fmla="*/ 1181128 h 2179508"/>
              <a:gd name="connsiteX7" fmla="*/ 2117950 w 2118936"/>
              <a:gd name="connsiteY7" fmla="*/ 1201175 h 2179508"/>
              <a:gd name="connsiteX8" fmla="*/ 1061716 w 2118936"/>
              <a:gd name="connsiteY8" fmla="*/ 2179508 h 2179508"/>
              <a:gd name="connsiteX9" fmla="*/ 0 w 2118936"/>
              <a:gd name="connsiteY9" fmla="*/ 1089754 h 2179508"/>
              <a:gd name="connsiteX10" fmla="*/ 1061716 w 2118936"/>
              <a:gd name="connsiteY10" fmla="*/ 0 h 21795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118936" h="2179508">
                <a:moveTo>
                  <a:pt x="1061716" y="0"/>
                </a:moveTo>
                <a:cubicBezTo>
                  <a:pt x="1171660" y="0"/>
                  <a:pt x="1277702" y="17153"/>
                  <a:pt x="1377438" y="48993"/>
                </a:cubicBezTo>
                <a:lnTo>
                  <a:pt x="1425874" y="67189"/>
                </a:lnTo>
                <a:lnTo>
                  <a:pt x="1398682" y="98426"/>
                </a:lnTo>
                <a:cubicBezTo>
                  <a:pt x="1318936" y="210305"/>
                  <a:pt x="1272371" y="345177"/>
                  <a:pt x="1272371" y="490357"/>
                </a:cubicBezTo>
                <a:cubicBezTo>
                  <a:pt x="1272371" y="877504"/>
                  <a:pt x="1603499" y="1191349"/>
                  <a:pt x="2011966" y="1191349"/>
                </a:cubicBezTo>
                <a:lnTo>
                  <a:pt x="2118936" y="1181128"/>
                </a:lnTo>
                <a:lnTo>
                  <a:pt x="2117950" y="1201175"/>
                </a:lnTo>
                <a:cubicBezTo>
                  <a:pt x="2063580" y="1750691"/>
                  <a:pt x="1611438" y="2179508"/>
                  <a:pt x="1061716" y="2179508"/>
                </a:cubicBezTo>
                <a:cubicBezTo>
                  <a:pt x="475346" y="2179508"/>
                  <a:pt x="0" y="1691609"/>
                  <a:pt x="0" y="1089754"/>
                </a:cubicBezTo>
                <a:cubicBezTo>
                  <a:pt x="0" y="487899"/>
                  <a:pt x="475346" y="0"/>
                  <a:pt x="1061716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u-BE" dirty="0"/>
          </a:p>
        </p:txBody>
      </p:sp>
      <p:sp>
        <p:nvSpPr>
          <p:cNvPr id="63" name="TextBox 63">
            <a:extLst>
              <a:ext uri="{FF2B5EF4-FFF2-40B4-BE49-F238E27FC236}">
                <a16:creationId xmlns:a16="http://schemas.microsoft.com/office/drawing/2014/main" id="{30B61C59-0B55-9948-E736-A1D18E41D823}"/>
              </a:ext>
            </a:extLst>
          </p:cNvPr>
          <p:cNvSpPr txBox="1">
            <a:spLocks/>
          </p:cNvSpPr>
          <p:nvPr/>
        </p:nvSpPr>
        <p:spPr>
          <a:xfrm>
            <a:off x="5376592" y="5951548"/>
            <a:ext cx="5125945" cy="419651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12700">
              <a:spcBef>
                <a:spcPts val="1200"/>
              </a:spcBef>
              <a:buFont typeface="Arial" panose="020B0604020202020204" pitchFamily="34" charset="0"/>
              <a:buNone/>
              <a:defRPr sz="4800">
                <a:latin typeface="+mn-lt"/>
                <a:ea typeface="+mn-ea"/>
                <a:cs typeface="+mn-cs"/>
                <a:sym typeface="Helvetica"/>
              </a:defRPr>
            </a:pPr>
            <a:r>
              <a:rPr lang="ru-RU" sz="1500" dirty="0">
                <a:solidFill>
                  <a:srgbClr val="C00000"/>
                </a:solidFill>
                <a:latin typeface="Helvetica" pitchFamily="2" charset="0"/>
                <a:sym typeface="Helvetica"/>
              </a:rPr>
              <a:t>Дополнительные элементы, </a:t>
            </a:r>
            <a:br>
              <a:rPr lang="ru-RU" sz="1500" dirty="0">
                <a:solidFill>
                  <a:srgbClr val="C00000"/>
                </a:solidFill>
                <a:latin typeface="Helvetica" pitchFamily="2" charset="0"/>
                <a:sym typeface="Helvetica"/>
              </a:rPr>
            </a:br>
            <a:r>
              <a:rPr lang="ru-RU" sz="1500" dirty="0">
                <a:solidFill>
                  <a:srgbClr val="C00000"/>
                </a:solidFill>
                <a:latin typeface="Helvetica" pitchFamily="2" charset="0"/>
                <a:sym typeface="Helvetica"/>
              </a:rPr>
              <a:t>которые можно использовать для дизайна</a:t>
            </a:r>
            <a:r>
              <a:rPr lang="en-US" sz="1500" dirty="0">
                <a:solidFill>
                  <a:srgbClr val="C00000"/>
                </a:solidFill>
                <a:latin typeface="Helvetica" pitchFamily="2" charset="0"/>
                <a:sym typeface="Helvetica"/>
              </a:rPr>
              <a:t> </a:t>
            </a:r>
            <a:r>
              <a:rPr lang="en-US" sz="1500" dirty="0" err="1">
                <a:solidFill>
                  <a:srgbClr val="C00000"/>
                </a:solidFill>
                <a:latin typeface="Helvetica" pitchFamily="2" charset="0"/>
                <a:sym typeface="Helvetica"/>
              </a:rPr>
              <a:t>пр</a:t>
            </a:r>
            <a:r>
              <a:rPr lang="ru-RU" sz="1500" dirty="0" err="1">
                <a:solidFill>
                  <a:srgbClr val="C00000"/>
                </a:solidFill>
                <a:latin typeface="Helvetica" pitchFamily="2" charset="0"/>
                <a:sym typeface="Helvetica"/>
              </a:rPr>
              <a:t>езентации</a:t>
            </a:r>
            <a:endParaRPr lang="en" sz="1500" dirty="0">
              <a:solidFill>
                <a:srgbClr val="C00000"/>
              </a:solidFill>
              <a:latin typeface="Helvetica" pitchFamily="2" charset="0"/>
              <a:sym typeface="Helvetica"/>
            </a:endParaRPr>
          </a:p>
        </p:txBody>
      </p:sp>
      <p:sp>
        <p:nvSpPr>
          <p:cNvPr id="66" name="Прямоугольник 65">
            <a:extLst>
              <a:ext uri="{FF2B5EF4-FFF2-40B4-BE49-F238E27FC236}">
                <a16:creationId xmlns:a16="http://schemas.microsoft.com/office/drawing/2014/main" id="{6DA490C0-AEDA-15CA-0C82-E8257181F382}"/>
              </a:ext>
            </a:extLst>
          </p:cNvPr>
          <p:cNvSpPr/>
          <p:nvPr/>
        </p:nvSpPr>
        <p:spPr>
          <a:xfrm>
            <a:off x="7524354" y="2072569"/>
            <a:ext cx="1325687" cy="342692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E"/>
          </a:p>
        </p:txBody>
      </p:sp>
      <p:sp>
        <p:nvSpPr>
          <p:cNvPr id="67" name="Прямоугольник 66">
            <a:extLst>
              <a:ext uri="{FF2B5EF4-FFF2-40B4-BE49-F238E27FC236}">
                <a16:creationId xmlns:a16="http://schemas.microsoft.com/office/drawing/2014/main" id="{A22FCEC5-BEF9-75C2-C592-02457DA34E59}"/>
              </a:ext>
            </a:extLst>
          </p:cNvPr>
          <p:cNvSpPr/>
          <p:nvPr/>
        </p:nvSpPr>
        <p:spPr>
          <a:xfrm>
            <a:off x="8904940" y="2072569"/>
            <a:ext cx="1325687" cy="342692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E"/>
          </a:p>
        </p:txBody>
      </p:sp>
      <p:sp>
        <p:nvSpPr>
          <p:cNvPr id="68" name="Прямоугольник 67">
            <a:extLst>
              <a:ext uri="{FF2B5EF4-FFF2-40B4-BE49-F238E27FC236}">
                <a16:creationId xmlns:a16="http://schemas.microsoft.com/office/drawing/2014/main" id="{DD4F9380-555A-6659-889A-53576B892DCA}"/>
              </a:ext>
            </a:extLst>
          </p:cNvPr>
          <p:cNvSpPr/>
          <p:nvPr/>
        </p:nvSpPr>
        <p:spPr>
          <a:xfrm>
            <a:off x="10285526" y="2072569"/>
            <a:ext cx="1325687" cy="342692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E"/>
          </a:p>
        </p:txBody>
      </p:sp>
      <p:sp>
        <p:nvSpPr>
          <p:cNvPr id="69" name="Прямоугольник 68">
            <a:extLst>
              <a:ext uri="{FF2B5EF4-FFF2-40B4-BE49-F238E27FC236}">
                <a16:creationId xmlns:a16="http://schemas.microsoft.com/office/drawing/2014/main" id="{387DC151-C7FA-2944-E372-FFB2BC61ABC2}"/>
              </a:ext>
            </a:extLst>
          </p:cNvPr>
          <p:cNvSpPr/>
          <p:nvPr/>
        </p:nvSpPr>
        <p:spPr>
          <a:xfrm>
            <a:off x="3332779" y="2267805"/>
            <a:ext cx="1767084" cy="183592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E"/>
          </a:p>
        </p:txBody>
      </p:sp>
      <p:sp>
        <p:nvSpPr>
          <p:cNvPr id="70" name="Овал 69">
            <a:extLst>
              <a:ext uri="{FF2B5EF4-FFF2-40B4-BE49-F238E27FC236}">
                <a16:creationId xmlns:a16="http://schemas.microsoft.com/office/drawing/2014/main" id="{15B1E26E-3619-B154-FE83-292FB77E446F}"/>
              </a:ext>
            </a:extLst>
          </p:cNvPr>
          <p:cNvSpPr/>
          <p:nvPr/>
        </p:nvSpPr>
        <p:spPr>
          <a:xfrm>
            <a:off x="5506090" y="2277185"/>
            <a:ext cx="1612036" cy="1658118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E"/>
          </a:p>
        </p:txBody>
      </p:sp>
      <p:sp>
        <p:nvSpPr>
          <p:cNvPr id="71" name="TextBox 63">
            <a:extLst>
              <a:ext uri="{FF2B5EF4-FFF2-40B4-BE49-F238E27FC236}">
                <a16:creationId xmlns:a16="http://schemas.microsoft.com/office/drawing/2014/main" id="{894D6CF5-A9AF-016B-EDE4-8E052D65D0AB}"/>
              </a:ext>
            </a:extLst>
          </p:cNvPr>
          <p:cNvSpPr txBox="1">
            <a:spLocks/>
          </p:cNvSpPr>
          <p:nvPr/>
        </p:nvSpPr>
        <p:spPr>
          <a:xfrm>
            <a:off x="3860725" y="3022259"/>
            <a:ext cx="731363" cy="33436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12700">
              <a:spcBef>
                <a:spcPts val="1200"/>
              </a:spcBef>
              <a:buNone/>
              <a:defRPr sz="4800">
                <a:latin typeface="+mn-lt"/>
                <a:ea typeface="+mn-ea"/>
                <a:cs typeface="+mn-cs"/>
                <a:sym typeface="Helvetica"/>
              </a:defRPr>
            </a:pPr>
            <a:r>
              <a:rPr lang="ru-RU" sz="1500" dirty="0">
                <a:latin typeface="Helvetica" pitchFamily="2" charset="0"/>
                <a:sym typeface="Helvetica"/>
              </a:rPr>
              <a:t>Фото</a:t>
            </a:r>
            <a:endParaRPr lang="en" sz="1500" dirty="0">
              <a:latin typeface="Helvetica" pitchFamily="2" charset="0"/>
              <a:sym typeface="Helvetica"/>
            </a:endParaRPr>
          </a:p>
        </p:txBody>
      </p:sp>
      <p:sp>
        <p:nvSpPr>
          <p:cNvPr id="72" name="TextBox 63">
            <a:extLst>
              <a:ext uri="{FF2B5EF4-FFF2-40B4-BE49-F238E27FC236}">
                <a16:creationId xmlns:a16="http://schemas.microsoft.com/office/drawing/2014/main" id="{A2588B17-EC7D-DCF7-F8DF-A89761AE8564}"/>
              </a:ext>
            </a:extLst>
          </p:cNvPr>
          <p:cNvSpPr txBox="1">
            <a:spLocks/>
          </p:cNvSpPr>
          <p:nvPr/>
        </p:nvSpPr>
        <p:spPr>
          <a:xfrm rot="16200000">
            <a:off x="7873604" y="3533203"/>
            <a:ext cx="731363" cy="33436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12700">
              <a:spcBef>
                <a:spcPts val="1200"/>
              </a:spcBef>
              <a:buNone/>
              <a:defRPr sz="4800">
                <a:latin typeface="+mn-lt"/>
                <a:ea typeface="+mn-ea"/>
                <a:cs typeface="+mn-cs"/>
                <a:sym typeface="Helvetica"/>
              </a:defRPr>
            </a:pPr>
            <a:r>
              <a:rPr lang="ru-RU" sz="1500" dirty="0">
                <a:latin typeface="Helvetica" pitchFamily="2" charset="0"/>
                <a:sym typeface="Helvetica"/>
              </a:rPr>
              <a:t>Фото</a:t>
            </a:r>
            <a:endParaRPr lang="en" sz="1500" dirty="0">
              <a:latin typeface="Helvetica" pitchFamily="2" charset="0"/>
              <a:sym typeface="Helvetica"/>
            </a:endParaRPr>
          </a:p>
        </p:txBody>
      </p:sp>
      <p:sp>
        <p:nvSpPr>
          <p:cNvPr id="73" name="TextBox 63">
            <a:extLst>
              <a:ext uri="{FF2B5EF4-FFF2-40B4-BE49-F238E27FC236}">
                <a16:creationId xmlns:a16="http://schemas.microsoft.com/office/drawing/2014/main" id="{C2AE2273-D42A-8344-CCAD-A46D8618789D}"/>
              </a:ext>
            </a:extLst>
          </p:cNvPr>
          <p:cNvSpPr txBox="1">
            <a:spLocks/>
          </p:cNvSpPr>
          <p:nvPr/>
        </p:nvSpPr>
        <p:spPr>
          <a:xfrm rot="16200000">
            <a:off x="9202102" y="3555124"/>
            <a:ext cx="731363" cy="33436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12700">
              <a:spcBef>
                <a:spcPts val="1200"/>
              </a:spcBef>
              <a:buNone/>
              <a:defRPr sz="4800">
                <a:latin typeface="+mn-lt"/>
                <a:ea typeface="+mn-ea"/>
                <a:cs typeface="+mn-cs"/>
                <a:sym typeface="Helvetica"/>
              </a:defRPr>
            </a:pPr>
            <a:r>
              <a:rPr lang="ru-RU" sz="1500" dirty="0">
                <a:latin typeface="Helvetica" pitchFamily="2" charset="0"/>
                <a:sym typeface="Helvetica"/>
              </a:rPr>
              <a:t>Фото</a:t>
            </a:r>
            <a:endParaRPr lang="en" sz="1500" dirty="0">
              <a:latin typeface="Helvetica" pitchFamily="2" charset="0"/>
              <a:sym typeface="Helvetica"/>
            </a:endParaRPr>
          </a:p>
        </p:txBody>
      </p:sp>
      <p:sp>
        <p:nvSpPr>
          <p:cNvPr id="74" name="TextBox 63">
            <a:extLst>
              <a:ext uri="{FF2B5EF4-FFF2-40B4-BE49-F238E27FC236}">
                <a16:creationId xmlns:a16="http://schemas.microsoft.com/office/drawing/2014/main" id="{9A237068-D655-3553-CEF4-845F88F98D45}"/>
              </a:ext>
            </a:extLst>
          </p:cNvPr>
          <p:cNvSpPr txBox="1">
            <a:spLocks/>
          </p:cNvSpPr>
          <p:nvPr/>
        </p:nvSpPr>
        <p:spPr>
          <a:xfrm rot="16200000">
            <a:off x="10600131" y="3555124"/>
            <a:ext cx="731363" cy="33436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12700">
              <a:spcBef>
                <a:spcPts val="1200"/>
              </a:spcBef>
              <a:buNone/>
              <a:defRPr sz="4800">
                <a:latin typeface="+mn-lt"/>
                <a:ea typeface="+mn-ea"/>
                <a:cs typeface="+mn-cs"/>
                <a:sym typeface="Helvetica"/>
              </a:defRPr>
            </a:pPr>
            <a:r>
              <a:rPr lang="ru-RU" sz="1500" dirty="0">
                <a:latin typeface="Helvetica" pitchFamily="2" charset="0"/>
                <a:sym typeface="Helvetica"/>
              </a:rPr>
              <a:t>Фото</a:t>
            </a:r>
            <a:endParaRPr lang="en" sz="1500" dirty="0">
              <a:latin typeface="Helvetica" pitchFamily="2" charset="0"/>
              <a:sym typeface="Helvetica"/>
            </a:endParaRPr>
          </a:p>
        </p:txBody>
      </p:sp>
      <p:sp>
        <p:nvSpPr>
          <p:cNvPr id="75" name="TextBox 63">
            <a:extLst>
              <a:ext uri="{FF2B5EF4-FFF2-40B4-BE49-F238E27FC236}">
                <a16:creationId xmlns:a16="http://schemas.microsoft.com/office/drawing/2014/main" id="{6BED6783-5121-9E8D-4E2F-69B83145A0C8}"/>
              </a:ext>
            </a:extLst>
          </p:cNvPr>
          <p:cNvSpPr txBox="1">
            <a:spLocks/>
          </p:cNvSpPr>
          <p:nvPr/>
        </p:nvSpPr>
        <p:spPr>
          <a:xfrm>
            <a:off x="5961095" y="2939061"/>
            <a:ext cx="731363" cy="33436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12700">
              <a:spcBef>
                <a:spcPts val="1200"/>
              </a:spcBef>
              <a:buNone/>
              <a:defRPr sz="4800">
                <a:latin typeface="+mn-lt"/>
                <a:ea typeface="+mn-ea"/>
                <a:cs typeface="+mn-cs"/>
                <a:sym typeface="Helvetica"/>
              </a:defRPr>
            </a:pPr>
            <a:r>
              <a:rPr lang="ru-RU" sz="1500" dirty="0">
                <a:latin typeface="Helvetica" pitchFamily="2" charset="0"/>
                <a:sym typeface="Helvetica"/>
              </a:rPr>
              <a:t>Фото</a:t>
            </a:r>
            <a:endParaRPr lang="en" sz="1500" dirty="0">
              <a:latin typeface="Helvetica" pitchFamily="2" charset="0"/>
              <a:sym typeface="Helvetica"/>
            </a:endParaRPr>
          </a:p>
        </p:txBody>
      </p:sp>
      <p:sp>
        <p:nvSpPr>
          <p:cNvPr id="76" name="TextBox 63">
            <a:extLst>
              <a:ext uri="{FF2B5EF4-FFF2-40B4-BE49-F238E27FC236}">
                <a16:creationId xmlns:a16="http://schemas.microsoft.com/office/drawing/2014/main" id="{2FC30563-D639-3710-3314-FBDB38C8DAC5}"/>
              </a:ext>
            </a:extLst>
          </p:cNvPr>
          <p:cNvSpPr txBox="1">
            <a:spLocks/>
          </p:cNvSpPr>
          <p:nvPr/>
        </p:nvSpPr>
        <p:spPr>
          <a:xfrm>
            <a:off x="899306" y="3566502"/>
            <a:ext cx="731363" cy="33436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12700">
              <a:spcBef>
                <a:spcPts val="1200"/>
              </a:spcBef>
              <a:buNone/>
              <a:defRPr sz="4800">
                <a:latin typeface="+mn-lt"/>
                <a:ea typeface="+mn-ea"/>
                <a:cs typeface="+mn-cs"/>
                <a:sym typeface="Helvetica"/>
              </a:defRPr>
            </a:pPr>
            <a:r>
              <a:rPr lang="ru-RU" sz="1500" dirty="0">
                <a:latin typeface="Helvetica" pitchFamily="2" charset="0"/>
                <a:sym typeface="Helvetica"/>
              </a:rPr>
              <a:t>Фото</a:t>
            </a:r>
            <a:endParaRPr lang="en" sz="1500" dirty="0">
              <a:latin typeface="Helvetica" pitchFamily="2" charset="0"/>
              <a:sym typeface="Helvetica"/>
            </a:endParaRPr>
          </a:p>
        </p:txBody>
      </p:sp>
      <p:pic>
        <p:nvPicPr>
          <p:cNvPr id="77" name="Рисунок 76" descr="Изображение выглядит как снимок экрана, Красочность, вода, Графика&#10;&#10;Автоматически созданное описание">
            <a:extLst>
              <a:ext uri="{FF2B5EF4-FFF2-40B4-BE49-F238E27FC236}">
                <a16:creationId xmlns:a16="http://schemas.microsoft.com/office/drawing/2014/main" id="{1371BEA2-57A5-48E2-7E1D-DBAFECEC5F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7083" y="5146944"/>
            <a:ext cx="2118936" cy="1252429"/>
          </a:xfrm>
          <a:prstGeom prst="rect">
            <a:avLst/>
          </a:prstGeom>
        </p:spPr>
      </p:pic>
      <p:pic>
        <p:nvPicPr>
          <p:cNvPr id="78" name="Рисунок 77" descr="Изображение выглядит как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BB882919-CBB9-8F44-2F67-2E2B640661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8016" y="5198289"/>
            <a:ext cx="2146868" cy="1163965"/>
          </a:xfrm>
          <a:prstGeom prst="rect">
            <a:avLst/>
          </a:prstGeom>
        </p:spPr>
      </p:pic>
      <p:pic>
        <p:nvPicPr>
          <p:cNvPr id="79" name="Рисунок 78" descr="Изображение выглядит как снимок экрана, Красочность, Графика,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557BBFA9-4F7C-94B4-0CB9-2B72FF01B6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9570" y="5224380"/>
            <a:ext cx="1090836" cy="1237320"/>
          </a:xfrm>
          <a:prstGeom prst="rect">
            <a:avLst/>
          </a:prstGeom>
        </p:spPr>
      </p:pic>
      <p:sp>
        <p:nvSpPr>
          <p:cNvPr id="80" name="TextBox 63">
            <a:extLst>
              <a:ext uri="{FF2B5EF4-FFF2-40B4-BE49-F238E27FC236}">
                <a16:creationId xmlns:a16="http://schemas.microsoft.com/office/drawing/2014/main" id="{EB2F170D-F9E3-EB88-3FF8-9AE7D7606F1D}"/>
              </a:ext>
            </a:extLst>
          </p:cNvPr>
          <p:cNvSpPr txBox="1">
            <a:spLocks/>
          </p:cNvSpPr>
          <p:nvPr/>
        </p:nvSpPr>
        <p:spPr>
          <a:xfrm>
            <a:off x="752841" y="1585523"/>
            <a:ext cx="8942702" cy="41965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12700">
              <a:spcBef>
                <a:spcPts val="1200"/>
              </a:spcBef>
              <a:buFont typeface="Arial" panose="020B0604020202020204" pitchFamily="34" charset="0"/>
              <a:buNone/>
              <a:defRPr sz="4800">
                <a:latin typeface="+mn-lt"/>
                <a:ea typeface="+mn-ea"/>
                <a:cs typeface="+mn-cs"/>
                <a:sym typeface="Helvetica"/>
              </a:defRPr>
            </a:pPr>
            <a:r>
              <a:rPr lang="ru-RU" sz="1500" dirty="0">
                <a:solidFill>
                  <a:srgbClr val="C00000"/>
                </a:solidFill>
                <a:latin typeface="Helvetica" pitchFamily="2" charset="0"/>
                <a:sym typeface="Helvetica"/>
              </a:rPr>
              <a:t>вы можете увеличивать и уменьшать фигуры, в зависимости от необходимого размера</a:t>
            </a:r>
            <a:endParaRPr lang="en" sz="1500" dirty="0">
              <a:solidFill>
                <a:srgbClr val="C00000"/>
              </a:solidFill>
              <a:latin typeface="Helvetica" pitchFamily="2" charset="0"/>
              <a:sym typeface="Helvetica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19AA6CFC-FD03-D374-862D-44675E09CC2E}"/>
              </a:ext>
            </a:extLst>
          </p:cNvPr>
          <p:cNvSpPr txBox="1"/>
          <p:nvPr/>
        </p:nvSpPr>
        <p:spPr>
          <a:xfrm>
            <a:off x="7729585" y="546829"/>
            <a:ext cx="38816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spcAft>
                <a:spcPts val="1058"/>
              </a:spcAft>
            </a:pPr>
            <a:r>
              <a:rPr lang="ru-RU" dirty="0">
                <a:solidFill>
                  <a:srgbClr val="FF0000"/>
                </a:solidFill>
                <a:latin typeface="Helvetica" pitchFamily="2" charset="0"/>
                <a:ea typeface="Montserrat-Bold" pitchFamily="34" charset="-122"/>
              </a:rPr>
              <a:t>После ознакомления удалить</a:t>
            </a:r>
            <a:endParaRPr lang="en-US" dirty="0">
              <a:solidFill>
                <a:srgbClr val="FF0000"/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06401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Рисунок 13" descr="Изображение выглядит как Графика, символ, логотип, графический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B1C3A6CE-46E8-16CC-BFFE-1547169FA5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970" y="584688"/>
            <a:ext cx="2616200" cy="372194"/>
          </a:xfrm>
          <a:prstGeom prst="rect">
            <a:avLst/>
          </a:prstGeom>
        </p:spPr>
      </p:pic>
      <p:sp>
        <p:nvSpPr>
          <p:cNvPr id="4" name="TextBox 63">
            <a:extLst>
              <a:ext uri="{FF2B5EF4-FFF2-40B4-BE49-F238E27FC236}">
                <a16:creationId xmlns:a16="http://schemas.microsoft.com/office/drawing/2014/main" id="{F4A76C34-4BBF-38B4-63CB-9860F8A5FAA6}"/>
              </a:ext>
            </a:extLst>
          </p:cNvPr>
          <p:cNvSpPr txBox="1">
            <a:spLocks/>
          </p:cNvSpPr>
          <p:nvPr/>
        </p:nvSpPr>
        <p:spPr>
          <a:xfrm>
            <a:off x="846969" y="1402838"/>
            <a:ext cx="10041550" cy="621906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12700">
              <a:spcBef>
                <a:spcPts val="1200"/>
              </a:spcBef>
              <a:buFont typeface="Arial" panose="020B0604020202020204" pitchFamily="34" charset="0"/>
              <a:buNone/>
              <a:defRPr sz="4800">
                <a:latin typeface="+mn-lt"/>
                <a:ea typeface="+mn-ea"/>
                <a:cs typeface="+mn-cs"/>
                <a:sym typeface="Helvetica"/>
              </a:defRPr>
            </a:pPr>
            <a:r>
              <a:rPr lang="ru-RU" sz="4800" dirty="0">
                <a:latin typeface="Helvetica" pitchFamily="2" charset="0"/>
                <a:sym typeface="Helvetica"/>
              </a:rPr>
              <a:t>Цветовая палитра</a:t>
            </a:r>
            <a:endParaRPr lang="en" sz="4800" dirty="0">
              <a:latin typeface="Helvetica" pitchFamily="2" charset="0"/>
              <a:sym typeface="Helvetica"/>
            </a:endParaRPr>
          </a:p>
        </p:txBody>
      </p:sp>
      <p:sp>
        <p:nvSpPr>
          <p:cNvPr id="11" name="Овал 10">
            <a:extLst>
              <a:ext uri="{FF2B5EF4-FFF2-40B4-BE49-F238E27FC236}">
                <a16:creationId xmlns:a16="http://schemas.microsoft.com/office/drawing/2014/main" id="{611D9EB2-A50B-A60A-662A-84864CD9AEF4}"/>
              </a:ext>
            </a:extLst>
          </p:cNvPr>
          <p:cNvSpPr/>
          <p:nvPr/>
        </p:nvSpPr>
        <p:spPr>
          <a:xfrm>
            <a:off x="990661" y="2724022"/>
            <a:ext cx="1177773" cy="1159170"/>
          </a:xfrm>
          <a:prstGeom prst="ellipse">
            <a:avLst/>
          </a:prstGeom>
          <a:solidFill>
            <a:srgbClr val="16575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sz="1200" dirty="0">
                <a:latin typeface="Helvetica" pitchFamily="2" charset="0"/>
              </a:rPr>
              <a:t>#</a:t>
            </a:r>
            <a:r>
              <a:rPr lang="en" sz="1100" dirty="0">
                <a:latin typeface="Helvetica" pitchFamily="2" charset="0"/>
              </a:rPr>
              <a:t>16575D</a:t>
            </a:r>
            <a:endParaRPr lang="ru-BE" sz="1100" dirty="0">
              <a:latin typeface="Helvetica" pitchFamily="2" charset="0"/>
            </a:endParaRPr>
          </a:p>
        </p:txBody>
      </p:sp>
      <p:sp>
        <p:nvSpPr>
          <p:cNvPr id="12" name="Овал 11">
            <a:extLst>
              <a:ext uri="{FF2B5EF4-FFF2-40B4-BE49-F238E27FC236}">
                <a16:creationId xmlns:a16="http://schemas.microsoft.com/office/drawing/2014/main" id="{421E9B9A-B8FA-E2A2-5D79-032D79564EDB}"/>
              </a:ext>
            </a:extLst>
          </p:cNvPr>
          <p:cNvSpPr/>
          <p:nvPr/>
        </p:nvSpPr>
        <p:spPr>
          <a:xfrm>
            <a:off x="2410158" y="2724022"/>
            <a:ext cx="1196703" cy="1159170"/>
          </a:xfrm>
          <a:prstGeom prst="ellipse">
            <a:avLst/>
          </a:prstGeom>
          <a:solidFill>
            <a:srgbClr val="02989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sz="1100" dirty="0">
                <a:latin typeface="Helvetica" pitchFamily="2" charset="0"/>
              </a:rPr>
              <a:t>#02989E</a:t>
            </a:r>
            <a:endParaRPr lang="ru-BE" sz="1100" dirty="0">
              <a:latin typeface="Helvetica" pitchFamily="2" charset="0"/>
            </a:endParaRPr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id="{1E09E492-D4A0-6741-5EC6-B3FB14924CF0}"/>
              </a:ext>
            </a:extLst>
          </p:cNvPr>
          <p:cNvSpPr/>
          <p:nvPr/>
        </p:nvSpPr>
        <p:spPr>
          <a:xfrm>
            <a:off x="3829655" y="2724022"/>
            <a:ext cx="1196703" cy="1159170"/>
          </a:xfrm>
          <a:prstGeom prst="ellipse">
            <a:avLst/>
          </a:prstGeom>
          <a:solidFill>
            <a:srgbClr val="00C4B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sz="1100" dirty="0">
                <a:latin typeface="Helvetica" pitchFamily="2" charset="0"/>
              </a:rPr>
              <a:t>#00C4BB</a:t>
            </a:r>
            <a:endParaRPr lang="ru-BE" sz="1100" dirty="0">
              <a:latin typeface="Helvetica" pitchFamily="2" charset="0"/>
            </a:endParaRPr>
          </a:p>
        </p:txBody>
      </p:sp>
      <p:sp>
        <p:nvSpPr>
          <p:cNvPr id="15" name="Овал 14">
            <a:extLst>
              <a:ext uri="{FF2B5EF4-FFF2-40B4-BE49-F238E27FC236}">
                <a16:creationId xmlns:a16="http://schemas.microsoft.com/office/drawing/2014/main" id="{DCA2BB77-F300-7F34-3437-6FDA4271F883}"/>
              </a:ext>
            </a:extLst>
          </p:cNvPr>
          <p:cNvSpPr/>
          <p:nvPr/>
        </p:nvSpPr>
        <p:spPr>
          <a:xfrm>
            <a:off x="5249152" y="2724022"/>
            <a:ext cx="1196703" cy="1159169"/>
          </a:xfrm>
          <a:prstGeom prst="ellipse">
            <a:avLst/>
          </a:prstGeom>
          <a:solidFill>
            <a:srgbClr val="DCDC1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sz="1100" dirty="0">
                <a:latin typeface="Helvetica" pitchFamily="2" charset="0"/>
              </a:rPr>
              <a:t>#dcdc14</a:t>
            </a:r>
            <a:endParaRPr lang="ru-BE" sz="1100" dirty="0">
              <a:latin typeface="Helvetica" pitchFamily="2" charset="0"/>
            </a:endParaRPr>
          </a:p>
        </p:txBody>
      </p:sp>
      <p:sp>
        <p:nvSpPr>
          <p:cNvPr id="16" name="Овал 15">
            <a:extLst>
              <a:ext uri="{FF2B5EF4-FFF2-40B4-BE49-F238E27FC236}">
                <a16:creationId xmlns:a16="http://schemas.microsoft.com/office/drawing/2014/main" id="{9E3A0CA9-1AB4-D6DA-D0BB-9EFBBCE3C8FA}"/>
              </a:ext>
            </a:extLst>
          </p:cNvPr>
          <p:cNvSpPr/>
          <p:nvPr/>
        </p:nvSpPr>
        <p:spPr>
          <a:xfrm>
            <a:off x="6667591" y="2724022"/>
            <a:ext cx="1196703" cy="1188636"/>
          </a:xfrm>
          <a:prstGeom prst="ellipse">
            <a:avLst/>
          </a:prstGeom>
          <a:solidFill>
            <a:srgbClr val="22222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sz="1100" dirty="0">
                <a:latin typeface="Helvetica" pitchFamily="2" charset="0"/>
              </a:rPr>
              <a:t>#222222</a:t>
            </a:r>
            <a:endParaRPr lang="ru-BE" sz="1100" dirty="0">
              <a:latin typeface="Helvetica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7494E39-514B-A35E-B94A-A063C28BDDCF}"/>
              </a:ext>
            </a:extLst>
          </p:cNvPr>
          <p:cNvSpPr txBox="1"/>
          <p:nvPr/>
        </p:nvSpPr>
        <p:spPr>
          <a:xfrm>
            <a:off x="7522812" y="609659"/>
            <a:ext cx="38816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spcAft>
                <a:spcPts val="1058"/>
              </a:spcAft>
            </a:pPr>
            <a:r>
              <a:rPr lang="ru-RU" dirty="0">
                <a:solidFill>
                  <a:srgbClr val="FF0000"/>
                </a:solidFill>
                <a:latin typeface="Helvetica" pitchFamily="2" charset="0"/>
                <a:ea typeface="Montserrat-Bold" pitchFamily="34" charset="-122"/>
              </a:rPr>
              <a:t>После ознакомления удалить</a:t>
            </a:r>
            <a:endParaRPr lang="en-US" dirty="0">
              <a:solidFill>
                <a:srgbClr val="FF0000"/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9878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 descr="Изображение выглядит как снимок экрана, Наушники, Человеческое лицо, защитные очки&#10;&#10;Автоматически созданное описание">
            <a:extLst>
              <a:ext uri="{FF2B5EF4-FFF2-40B4-BE49-F238E27FC236}">
                <a16:creationId xmlns:a16="http://schemas.microsoft.com/office/drawing/2014/main" id="{F3CDA5EC-4955-036C-0A8A-5FC08F00DE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580" y="688378"/>
            <a:ext cx="11416841" cy="5814623"/>
          </a:xfrm>
          <a:prstGeom prst="rect">
            <a:avLst/>
          </a:prstGeom>
        </p:spPr>
      </p:pic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329" y="562977"/>
            <a:ext cx="2145664" cy="303943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5618" y="2158398"/>
            <a:ext cx="5112813" cy="6466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defTabSz="511113"/>
            <a:r>
              <a:rPr lang="ru-RU" sz="2683" b="1" dirty="0">
                <a:solidFill>
                  <a:srgbClr val="FFFFFF">
                    <a:alpha val="100000"/>
                  </a:srgbClr>
                </a:solidFill>
                <a:latin typeface="Montserrat-Regular"/>
                <a:ea typeface="Montserrat-Bold" pitchFamily="34" charset="-122"/>
                <a:cs typeface="Montserrat-Bold" pitchFamily="34" charset="-120"/>
              </a:rPr>
              <a:t>Хакатон</a:t>
            </a:r>
            <a:endParaRPr lang="en-US" sz="2707" b="1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" name="Text 1"/>
          <p:cNvSpPr/>
          <p:nvPr/>
        </p:nvSpPr>
        <p:spPr>
          <a:xfrm>
            <a:off x="767329" y="2696766"/>
            <a:ext cx="7534936" cy="15517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defTabSz="511113">
              <a:lnSpc>
                <a:spcPts val="5348"/>
              </a:lnSpc>
            </a:pPr>
            <a:r>
              <a:rPr lang="ru-RU" sz="4472" b="1" kern="0" spc="134" dirty="0">
                <a:solidFill>
                  <a:srgbClr val="F2F2F2">
                    <a:alpha val="100000"/>
                  </a:srgbClr>
                </a:solidFill>
                <a:latin typeface="Montserrat "/>
                <a:ea typeface="Montserrat-Bold"/>
                <a:cs typeface="Okta Neue Thin" panose="00000200000000000000" pitchFamily="2" charset="0"/>
              </a:rPr>
              <a:t>Цифровые миры</a:t>
            </a:r>
            <a:r>
              <a:rPr lang="en-US" sz="4472" b="1" kern="0" spc="134" dirty="0">
                <a:solidFill>
                  <a:srgbClr val="F2F2F2">
                    <a:alpha val="100000"/>
                  </a:srgbClr>
                </a:solidFill>
                <a:latin typeface="Montserrat "/>
                <a:ea typeface="Montserrat-Bold"/>
                <a:cs typeface="Okta Neue Thin" panose="00000200000000000000" pitchFamily="2" charset="0"/>
              </a:rPr>
              <a:t>:</a:t>
            </a:r>
            <a:r>
              <a:rPr lang="ru-RU" sz="4472" b="1" kern="0" spc="134" dirty="0">
                <a:solidFill>
                  <a:srgbClr val="F2F2F2">
                    <a:alpha val="100000"/>
                  </a:srgbClr>
                </a:solidFill>
                <a:latin typeface="Montserrat "/>
                <a:ea typeface="Montserrat-Bold"/>
                <a:cs typeface="Okta Neue Thin" panose="00000200000000000000" pitchFamily="2" charset="0"/>
              </a:rPr>
              <a:t> </a:t>
            </a:r>
            <a:br>
              <a:rPr lang="en-US" sz="4472" b="1" kern="0" spc="134" dirty="0">
                <a:solidFill>
                  <a:srgbClr val="F2F2F2">
                    <a:alpha val="100000"/>
                  </a:srgbClr>
                </a:solidFill>
                <a:latin typeface="Montserrat "/>
                <a:ea typeface="Montserrat-Bold"/>
                <a:cs typeface="Okta Neue Thin" panose="00000200000000000000" pitchFamily="2" charset="0"/>
              </a:rPr>
            </a:br>
            <a:r>
              <a:rPr lang="en-US" sz="4472" b="1" kern="0" spc="134" dirty="0">
                <a:solidFill>
                  <a:srgbClr val="F2F2F2">
                    <a:alpha val="100000"/>
                  </a:srgbClr>
                </a:solidFill>
                <a:latin typeface="Montserrat "/>
                <a:ea typeface="Montserrat-Bold"/>
                <a:cs typeface="Okta Neue Thin" panose="00000200000000000000" pitchFamily="2" charset="0"/>
              </a:rPr>
              <a:t>VR </a:t>
            </a:r>
            <a:r>
              <a:rPr lang="ru-RU" sz="4472" b="1" kern="0" spc="134" dirty="0">
                <a:solidFill>
                  <a:srgbClr val="F2F2F2">
                    <a:alpha val="100000"/>
                  </a:srgbClr>
                </a:solidFill>
                <a:latin typeface="Montserrat "/>
                <a:ea typeface="Montserrat-Bold"/>
                <a:cs typeface="Okta Neue Thin" panose="00000200000000000000" pitchFamily="2" charset="0"/>
              </a:rPr>
              <a:t>созидатели</a:t>
            </a:r>
            <a:r>
              <a:rPr lang="en-US" sz="4472" b="1" kern="0" spc="134" dirty="0">
                <a:solidFill>
                  <a:srgbClr val="F2F2F2">
                    <a:alpha val="100000"/>
                  </a:srgbClr>
                </a:solidFill>
                <a:latin typeface="Montserrat "/>
                <a:ea typeface="Montserrat-Bold"/>
                <a:cs typeface="Okta Neue Thin" panose="00000200000000000000" pitchFamily="2" charset="0"/>
              </a:rPr>
              <a:t> </a:t>
            </a:r>
            <a:r>
              <a:rPr lang="en-US" sz="4472" b="1" kern="0" spc="134" dirty="0">
                <a:solidFill>
                  <a:srgbClr val="00B1B1"/>
                </a:solidFill>
                <a:latin typeface="Montserrat "/>
                <a:ea typeface="Montserrat-Bold"/>
                <a:cs typeface="Okta Neue Thin" panose="00000200000000000000" pitchFamily="2" charset="0"/>
              </a:rPr>
              <a:t>2024</a:t>
            </a:r>
            <a:endParaRPr lang="en-US" sz="4457" b="1" dirty="0">
              <a:solidFill>
                <a:srgbClr val="00B1B1"/>
              </a:solidFill>
              <a:latin typeface="Montserrat "/>
              <a:ea typeface="Montserrat-Bold"/>
              <a:cs typeface="Okta Neue Thin" panose="00000200000000000000" pitchFamily="2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lumMod val="0"/>
                <a:lumOff val="100000"/>
              </a:schemeClr>
            </a:gs>
            <a:gs pos="74000">
              <a:srgbClr val="02989E"/>
            </a:gs>
            <a:gs pos="83000">
              <a:srgbClr val="02989E"/>
            </a:gs>
            <a:gs pos="100000">
              <a:srgbClr val="16575D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0">
            <a:extLst>
              <a:ext uri="{FF2B5EF4-FFF2-40B4-BE49-F238E27FC236}">
                <a16:creationId xmlns:a16="http://schemas.microsoft.com/office/drawing/2014/main" id="{2FE99B24-40F7-538D-0608-F0F822293C00}"/>
              </a:ext>
            </a:extLst>
          </p:cNvPr>
          <p:cNvSpPr/>
          <p:nvPr/>
        </p:nvSpPr>
        <p:spPr>
          <a:xfrm>
            <a:off x="846970" y="2335325"/>
            <a:ext cx="10538786" cy="12372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spcAft>
                <a:spcPts val="1262"/>
              </a:spcAft>
            </a:pPr>
            <a:r>
              <a:rPr lang="ru-RU" sz="3500" dirty="0">
                <a:solidFill>
                  <a:srgbClr val="02989E">
                    <a:alpha val="100000"/>
                  </a:srgbClr>
                </a:solidFill>
                <a:latin typeface="Helvetica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Этим цветом выделяем важное в теме</a:t>
            </a:r>
            <a:r>
              <a:rPr lang="en-US" sz="3500" dirty="0">
                <a:solidFill>
                  <a:srgbClr val="02989E">
                    <a:alpha val="100000"/>
                  </a:srgbClr>
                </a:solidFill>
                <a:latin typeface="Helvetica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:</a:t>
            </a:r>
            <a:r>
              <a:rPr lang="en-US" sz="3500" dirty="0">
                <a:solidFill>
                  <a:srgbClr val="385663">
                    <a:alpha val="100000"/>
                  </a:srgbClr>
                </a:solidFill>
                <a:latin typeface="Helvetica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br>
              <a:rPr lang="ru-RU" sz="3500" dirty="0">
                <a:solidFill>
                  <a:srgbClr val="385663">
                    <a:alpha val="100000"/>
                  </a:srgbClr>
                </a:solidFill>
                <a:latin typeface="Helvetica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</a:br>
            <a:r>
              <a:rPr lang="ru-RU" sz="3500" dirty="0">
                <a:latin typeface="Helvetica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тема (1-2 строчки)</a:t>
            </a:r>
            <a:endParaRPr lang="en-US" sz="3500" dirty="0">
              <a:latin typeface="Helvetica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14" name="Рисунок 13" descr="Изображение выглядит как Графика, символ, логотип, графический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B1C3A6CE-46E8-16CC-BFFE-1547169FA5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970" y="584688"/>
            <a:ext cx="2616200" cy="372194"/>
          </a:xfrm>
          <a:prstGeom prst="rect">
            <a:avLst/>
          </a:prstGeom>
        </p:spPr>
      </p:pic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7EF9E835-7D24-DE76-3781-AF13B253D57B}"/>
              </a:ext>
            </a:extLst>
          </p:cNvPr>
          <p:cNvCxnSpPr/>
          <p:nvPr/>
        </p:nvCxnSpPr>
        <p:spPr>
          <a:xfrm>
            <a:off x="846970" y="3768436"/>
            <a:ext cx="929455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 1">
            <a:extLst>
              <a:ext uri="{FF2B5EF4-FFF2-40B4-BE49-F238E27FC236}">
                <a16:creationId xmlns:a16="http://schemas.microsoft.com/office/drawing/2014/main" id="{D92FE675-9CD7-2DF9-45A1-21E456161BE2}"/>
              </a:ext>
            </a:extLst>
          </p:cNvPr>
          <p:cNvSpPr/>
          <p:nvPr/>
        </p:nvSpPr>
        <p:spPr>
          <a:xfrm>
            <a:off x="846970" y="4951002"/>
            <a:ext cx="7314369" cy="1066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spcAft>
                <a:spcPts val="1262"/>
              </a:spcAft>
            </a:pPr>
            <a:r>
              <a:rPr lang="ru-RU" sz="3000" dirty="0">
                <a:latin typeface="Helvetica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Название команды</a:t>
            </a:r>
            <a:br>
              <a:rPr lang="ru-RU" sz="3000" dirty="0">
                <a:latin typeface="Helvetica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</a:br>
            <a:r>
              <a:rPr lang="ru-RU" sz="3000" dirty="0">
                <a:latin typeface="Helvetica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Имена и Фамилии участников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6794A98-60B0-E37D-2C81-6E191C9B746F}"/>
              </a:ext>
            </a:extLst>
          </p:cNvPr>
          <p:cNvSpPr txBox="1"/>
          <p:nvPr/>
        </p:nvSpPr>
        <p:spPr>
          <a:xfrm rot="16200000">
            <a:off x="7829810" y="2681503"/>
            <a:ext cx="7071167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BE" sz="10500" dirty="0">
                <a:solidFill>
                  <a:schemeClr val="bg1">
                    <a:lumMod val="85000"/>
                  </a:schemeClr>
                </a:solidFill>
                <a:latin typeface="Helvetica" pitchFamily="2" charset="0"/>
              </a:rPr>
              <a:t> </a:t>
            </a:r>
            <a:r>
              <a:rPr lang="en-US" sz="10500" dirty="0">
                <a:solidFill>
                  <a:schemeClr val="bg1">
                    <a:lumMod val="85000"/>
                  </a:schemeClr>
                </a:solidFill>
                <a:latin typeface="Helvetica" pitchFamily="2" charset="0"/>
              </a:rPr>
              <a:t>#</a:t>
            </a:r>
            <a:r>
              <a:rPr lang="ru-BE" sz="10500" dirty="0">
                <a:solidFill>
                  <a:schemeClr val="bg1">
                    <a:lumMod val="85000"/>
                  </a:schemeClr>
                </a:solidFill>
                <a:latin typeface="Helvetica" pitchFamily="2" charset="0"/>
              </a:rPr>
              <a:t>участник</a:t>
            </a:r>
          </a:p>
        </p:txBody>
      </p:sp>
      <p:sp>
        <p:nvSpPr>
          <p:cNvPr id="21" name="Text 1">
            <a:extLst>
              <a:ext uri="{FF2B5EF4-FFF2-40B4-BE49-F238E27FC236}">
                <a16:creationId xmlns:a16="http://schemas.microsoft.com/office/drawing/2014/main" id="{87CD8351-BD3C-3250-33BE-4E66BFFB44B2}"/>
              </a:ext>
            </a:extLst>
          </p:cNvPr>
          <p:cNvSpPr/>
          <p:nvPr/>
        </p:nvSpPr>
        <p:spPr>
          <a:xfrm>
            <a:off x="6698957" y="506809"/>
            <a:ext cx="4666436" cy="12372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spcAft>
                <a:spcPts val="1262"/>
              </a:spcAft>
            </a:pPr>
            <a:r>
              <a:rPr lang="ru-RU" sz="2000" dirty="0">
                <a:latin typeface="Helvetica" pitchFamily="2" charset="0"/>
                <a:ea typeface="Montserrat-Regular" pitchFamily="34" charset="-122"/>
                <a:cs typeface="Montserrat-Regular" pitchFamily="34" charset="-120"/>
              </a:rPr>
              <a:t>Выберите этот слайд или следующий в зависимости от длины темы.</a:t>
            </a:r>
            <a:br>
              <a:rPr lang="ru-RU" sz="2000" dirty="0">
                <a:solidFill>
                  <a:srgbClr val="385663">
                    <a:alpha val="100000"/>
                  </a:srgbClr>
                </a:solidFill>
                <a:latin typeface="Helvetica" pitchFamily="2" charset="0"/>
                <a:ea typeface="Montserrat-Regular" pitchFamily="34" charset="-122"/>
                <a:cs typeface="Montserrat-Regular" pitchFamily="34" charset="-120"/>
              </a:rPr>
            </a:br>
            <a:r>
              <a:rPr lang="ru-RU" sz="2000" dirty="0">
                <a:solidFill>
                  <a:srgbClr val="FF0000"/>
                </a:solidFill>
                <a:latin typeface="Helvetica" pitchFamily="2" charset="0"/>
                <a:ea typeface="Montserrat-Regular" pitchFamily="34" charset="-122"/>
                <a:cs typeface="Montserrat-Regular" pitchFamily="34" charset="-120"/>
              </a:rPr>
              <a:t>Лишний после ознакомления удалить</a:t>
            </a:r>
          </a:p>
          <a:p>
            <a:pPr algn="l">
              <a:spcAft>
                <a:spcPts val="1262"/>
              </a:spcAft>
            </a:pPr>
            <a:endParaRPr lang="ru-RU" sz="2000" dirty="0">
              <a:solidFill>
                <a:srgbClr val="385663">
                  <a:alpha val="100000"/>
                </a:srgbClr>
              </a:solidFill>
              <a:latin typeface="Helvetica" pitchFamily="2" charset="0"/>
              <a:ea typeface="Montserrat-Regular" pitchFamily="34" charset="-122"/>
              <a:cs typeface="Montserrat-Regular" pitchFamily="34" charset="-120"/>
            </a:endParaRPr>
          </a:p>
          <a:p>
            <a:pPr algn="l">
              <a:spcAft>
                <a:spcPts val="1262"/>
              </a:spcAft>
            </a:pPr>
            <a:endParaRPr lang="en-US" sz="2000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72548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lumMod val="0"/>
                <a:lumOff val="100000"/>
              </a:schemeClr>
            </a:gs>
            <a:gs pos="74000">
              <a:srgbClr val="02989E"/>
            </a:gs>
            <a:gs pos="83000">
              <a:srgbClr val="02989E"/>
            </a:gs>
            <a:gs pos="100000">
              <a:srgbClr val="16575D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0">
            <a:extLst>
              <a:ext uri="{FF2B5EF4-FFF2-40B4-BE49-F238E27FC236}">
                <a16:creationId xmlns:a16="http://schemas.microsoft.com/office/drawing/2014/main" id="{2FE99B24-40F7-538D-0608-F0F822293C00}"/>
              </a:ext>
            </a:extLst>
          </p:cNvPr>
          <p:cNvSpPr/>
          <p:nvPr/>
        </p:nvSpPr>
        <p:spPr>
          <a:xfrm>
            <a:off x="846970" y="2335324"/>
            <a:ext cx="10538786" cy="19180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spcAft>
                <a:spcPts val="1262"/>
              </a:spcAft>
            </a:pPr>
            <a:r>
              <a:rPr lang="ru-RU" sz="3500" dirty="0">
                <a:solidFill>
                  <a:srgbClr val="02989E">
                    <a:alpha val="100000"/>
                  </a:srgbClr>
                </a:solidFill>
                <a:latin typeface="Helvetica" pitchFamily="2" charset="0"/>
                <a:ea typeface="Montserrat-Bold" pitchFamily="34" charset="-122"/>
                <a:cs typeface="Montserrat-Bold" pitchFamily="34" charset="-120"/>
              </a:rPr>
              <a:t>Этим цветом выделяем важное в теме</a:t>
            </a:r>
            <a:r>
              <a:rPr lang="en-US" sz="3500" dirty="0">
                <a:solidFill>
                  <a:srgbClr val="02989E">
                    <a:alpha val="100000"/>
                  </a:srgbClr>
                </a:solidFill>
                <a:latin typeface="Helvetica" pitchFamily="2" charset="0"/>
                <a:ea typeface="Montserrat-Bold" pitchFamily="34" charset="-122"/>
                <a:cs typeface="Montserrat-Bold" pitchFamily="34" charset="-120"/>
              </a:rPr>
              <a:t>:</a:t>
            </a:r>
            <a:r>
              <a:rPr lang="en-US" sz="3500" dirty="0">
                <a:solidFill>
                  <a:srgbClr val="385663">
                    <a:alpha val="100000"/>
                  </a:srgbClr>
                </a:solidFill>
                <a:latin typeface="Helvetica" pitchFamily="2" charset="0"/>
                <a:ea typeface="Montserrat-Bold" pitchFamily="34" charset="-122"/>
                <a:cs typeface="Montserrat-Bold" pitchFamily="34" charset="-120"/>
              </a:rPr>
              <a:t> </a:t>
            </a:r>
            <a:br>
              <a:rPr lang="ru-RU" sz="3500" dirty="0">
                <a:solidFill>
                  <a:srgbClr val="385663">
                    <a:alpha val="100000"/>
                  </a:srgbClr>
                </a:solidFill>
                <a:latin typeface="Helvetica" pitchFamily="2" charset="0"/>
                <a:ea typeface="Montserrat-Bold" pitchFamily="34" charset="-122"/>
                <a:cs typeface="Montserrat-Bold" pitchFamily="34" charset="-120"/>
              </a:rPr>
            </a:br>
            <a:r>
              <a:rPr lang="ru-RU" sz="3500" dirty="0">
                <a:latin typeface="Helvetica" pitchFamily="2" charset="0"/>
                <a:ea typeface="Montserrat-Bold" pitchFamily="34" charset="-122"/>
                <a:cs typeface="Montserrat-Bold" pitchFamily="34" charset="-120"/>
              </a:rPr>
              <a:t>если тема длинная (3-4 строчки), </a:t>
            </a:r>
            <a:br>
              <a:rPr lang="ru-RU" sz="3500" dirty="0">
                <a:latin typeface="Helvetica" pitchFamily="2" charset="0"/>
                <a:ea typeface="Montserrat-Bold" pitchFamily="34" charset="-122"/>
                <a:cs typeface="Montserrat-Bold" pitchFamily="34" charset="-120"/>
              </a:rPr>
            </a:br>
            <a:r>
              <a:rPr lang="ru-RU" sz="3500" dirty="0">
                <a:latin typeface="Helvetica" pitchFamily="2" charset="0"/>
                <a:ea typeface="Montserrat-Bold" pitchFamily="34" charset="-122"/>
                <a:cs typeface="Montserrat-Bold" pitchFamily="34" charset="-120"/>
              </a:rPr>
              <a:t>берем этот слайд для большего удобства</a:t>
            </a:r>
            <a:endParaRPr lang="en-US" sz="3500" dirty="0">
              <a:latin typeface="Helvetica" pitchFamily="2" charset="0"/>
            </a:endParaRPr>
          </a:p>
        </p:txBody>
      </p:sp>
      <p:sp>
        <p:nvSpPr>
          <p:cNvPr id="10" name="Text 1">
            <a:extLst>
              <a:ext uri="{FF2B5EF4-FFF2-40B4-BE49-F238E27FC236}">
                <a16:creationId xmlns:a16="http://schemas.microsoft.com/office/drawing/2014/main" id="{19CDA8BE-FEAD-1E8E-BB0B-6CB56C1DD4DB}"/>
              </a:ext>
            </a:extLst>
          </p:cNvPr>
          <p:cNvSpPr/>
          <p:nvPr/>
        </p:nvSpPr>
        <p:spPr>
          <a:xfrm>
            <a:off x="846970" y="4766735"/>
            <a:ext cx="7314369" cy="1066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spcAft>
                <a:spcPts val="1262"/>
              </a:spcAft>
            </a:pPr>
            <a:r>
              <a:rPr lang="ru-RU" sz="3000" dirty="0">
                <a:latin typeface="Helvetica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Название команды</a:t>
            </a:r>
            <a:br>
              <a:rPr lang="ru-RU" sz="3000" dirty="0">
                <a:latin typeface="Helvetica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</a:br>
            <a:r>
              <a:rPr lang="ru-RU" sz="3000" dirty="0">
                <a:latin typeface="Helvetica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Имена и Фамилии участников</a:t>
            </a:r>
          </a:p>
        </p:txBody>
      </p:sp>
      <p:sp>
        <p:nvSpPr>
          <p:cNvPr id="12" name="Text 1">
            <a:extLst>
              <a:ext uri="{FF2B5EF4-FFF2-40B4-BE49-F238E27FC236}">
                <a16:creationId xmlns:a16="http://schemas.microsoft.com/office/drawing/2014/main" id="{4FEE3329-8B09-6440-5BEF-BB22B42482B4}"/>
              </a:ext>
            </a:extLst>
          </p:cNvPr>
          <p:cNvSpPr/>
          <p:nvPr/>
        </p:nvSpPr>
        <p:spPr>
          <a:xfrm>
            <a:off x="6719320" y="584688"/>
            <a:ext cx="4666436" cy="12372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spcAft>
                <a:spcPts val="1262"/>
              </a:spcAft>
            </a:pPr>
            <a:r>
              <a:rPr lang="ru-RU" sz="2000" dirty="0">
                <a:latin typeface="Helvetica" pitchFamily="2" charset="0"/>
                <a:ea typeface="Montserrat-Regular" pitchFamily="34" charset="-122"/>
                <a:cs typeface="Montserrat-Regular" pitchFamily="34" charset="-120"/>
              </a:rPr>
              <a:t>Выберите этот слайд или следующий в зависимости от длины темы.</a:t>
            </a:r>
            <a:br>
              <a:rPr lang="ru-RU" sz="2000" dirty="0">
                <a:solidFill>
                  <a:srgbClr val="385663">
                    <a:alpha val="100000"/>
                  </a:srgbClr>
                </a:solidFill>
                <a:latin typeface="Helvetica" pitchFamily="2" charset="0"/>
                <a:ea typeface="Montserrat-Regular" pitchFamily="34" charset="-122"/>
                <a:cs typeface="Montserrat-Regular" pitchFamily="34" charset="-120"/>
              </a:rPr>
            </a:br>
            <a:r>
              <a:rPr lang="ru-RU" sz="2000" dirty="0">
                <a:solidFill>
                  <a:srgbClr val="FF0000"/>
                </a:solidFill>
                <a:latin typeface="Helvetica" pitchFamily="2" charset="0"/>
                <a:ea typeface="Montserrat-Regular" pitchFamily="34" charset="-122"/>
                <a:cs typeface="Montserrat-Regular" pitchFamily="34" charset="-120"/>
              </a:rPr>
              <a:t>Лишний после ознакомления удалить</a:t>
            </a:r>
          </a:p>
          <a:p>
            <a:pPr algn="l">
              <a:spcAft>
                <a:spcPts val="1262"/>
              </a:spcAft>
            </a:pPr>
            <a:endParaRPr lang="ru-RU" sz="2000" dirty="0">
              <a:solidFill>
                <a:srgbClr val="385663">
                  <a:alpha val="100000"/>
                </a:srgbClr>
              </a:solidFill>
              <a:latin typeface="Helvetica" pitchFamily="2" charset="0"/>
              <a:ea typeface="Montserrat-Regular" pitchFamily="34" charset="-122"/>
              <a:cs typeface="Montserrat-Regular" pitchFamily="34" charset="-120"/>
            </a:endParaRPr>
          </a:p>
          <a:p>
            <a:pPr algn="l">
              <a:spcAft>
                <a:spcPts val="1262"/>
              </a:spcAft>
            </a:pPr>
            <a:endParaRPr lang="en-US" sz="2000" dirty="0">
              <a:latin typeface="Helvetica" pitchFamily="2" charset="0"/>
            </a:endParaRPr>
          </a:p>
        </p:txBody>
      </p:sp>
      <p:pic>
        <p:nvPicPr>
          <p:cNvPr id="14" name="Рисунок 13" descr="Изображение выглядит как Графика, символ, логотип, графический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B1C3A6CE-46E8-16CC-BFFE-1547169FA5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970" y="584688"/>
            <a:ext cx="2616200" cy="372194"/>
          </a:xfrm>
          <a:prstGeom prst="rect">
            <a:avLst/>
          </a:prstGeom>
        </p:spPr>
      </p:pic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7EF9E835-7D24-DE76-3781-AF13B253D57B}"/>
              </a:ext>
            </a:extLst>
          </p:cNvPr>
          <p:cNvCxnSpPr/>
          <p:nvPr/>
        </p:nvCxnSpPr>
        <p:spPr>
          <a:xfrm>
            <a:off x="846970" y="4225624"/>
            <a:ext cx="929455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1720C5E-A66E-CA54-B3F2-4B75C408DCD8}"/>
              </a:ext>
            </a:extLst>
          </p:cNvPr>
          <p:cNvSpPr txBox="1"/>
          <p:nvPr/>
        </p:nvSpPr>
        <p:spPr>
          <a:xfrm rot="16200000">
            <a:off x="7829810" y="2681503"/>
            <a:ext cx="7071167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BE" sz="10500" dirty="0">
                <a:solidFill>
                  <a:schemeClr val="bg1">
                    <a:lumMod val="85000"/>
                  </a:schemeClr>
                </a:solidFill>
                <a:latin typeface="Helvetica" pitchFamily="2" charset="0"/>
              </a:rPr>
              <a:t> </a:t>
            </a:r>
            <a:r>
              <a:rPr lang="en-US" sz="10500" dirty="0">
                <a:solidFill>
                  <a:schemeClr val="bg1">
                    <a:lumMod val="85000"/>
                  </a:schemeClr>
                </a:solidFill>
                <a:latin typeface="Helvetica" pitchFamily="2" charset="0"/>
              </a:rPr>
              <a:t>#</a:t>
            </a:r>
            <a:r>
              <a:rPr lang="ru-BE" sz="10500" dirty="0">
                <a:solidFill>
                  <a:schemeClr val="bg1">
                    <a:lumMod val="85000"/>
                  </a:schemeClr>
                </a:solidFill>
                <a:latin typeface="Helvetica" pitchFamily="2" charset="0"/>
              </a:rPr>
              <a:t>участник</a:t>
            </a:r>
          </a:p>
        </p:txBody>
      </p:sp>
    </p:spTree>
    <p:extLst>
      <p:ext uri="{BB962C8B-B14F-4D97-AF65-F5344CB8AC3E}">
        <p14:creationId xmlns:p14="http://schemas.microsoft.com/office/powerpoint/2010/main" val="41699552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/>
            </a:gs>
            <a:gs pos="74000">
              <a:srgbClr val="02989E"/>
            </a:gs>
            <a:gs pos="83000">
              <a:srgbClr val="02989E"/>
            </a:gs>
            <a:gs pos="100000">
              <a:srgbClr val="16575D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0">
            <a:extLst>
              <a:ext uri="{FF2B5EF4-FFF2-40B4-BE49-F238E27FC236}">
                <a16:creationId xmlns:a16="http://schemas.microsoft.com/office/drawing/2014/main" id="{2FE99B24-40F7-538D-0608-F0F822293C00}"/>
              </a:ext>
            </a:extLst>
          </p:cNvPr>
          <p:cNvSpPr/>
          <p:nvPr/>
        </p:nvSpPr>
        <p:spPr>
          <a:xfrm>
            <a:off x="826607" y="3086517"/>
            <a:ext cx="10538786" cy="6849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spcAft>
                <a:spcPts val="1262"/>
              </a:spcAft>
            </a:pPr>
            <a:r>
              <a:rPr lang="ru-RU" sz="4500" dirty="0">
                <a:latin typeface="Helvetica" pitchFamily="2" charset="0"/>
                <a:ea typeface="Montserrat-Bold" pitchFamily="34" charset="-122"/>
                <a:cs typeface="Montserrat-Bold" pitchFamily="34" charset="-120"/>
              </a:rPr>
              <a:t>НАЗВАНИЕ ТРЕКА</a:t>
            </a:r>
            <a:endParaRPr lang="en-US" sz="4500" dirty="0">
              <a:latin typeface="Helvetica" pitchFamily="2" charset="0"/>
            </a:endParaRPr>
          </a:p>
        </p:txBody>
      </p:sp>
      <p:pic>
        <p:nvPicPr>
          <p:cNvPr id="14" name="Рисунок 13" descr="Изображение выглядит как Графика, символ, логотип, графический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B1C3A6CE-46E8-16CC-BFFE-1547169FA5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970" y="584688"/>
            <a:ext cx="2616200" cy="37219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6819E87-0411-CF7B-9614-3A9440E47459}"/>
              </a:ext>
            </a:extLst>
          </p:cNvPr>
          <p:cNvSpPr txBox="1"/>
          <p:nvPr/>
        </p:nvSpPr>
        <p:spPr>
          <a:xfrm rot="16200000">
            <a:off x="7829810" y="2681503"/>
            <a:ext cx="7071167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BE" sz="10500" dirty="0">
                <a:solidFill>
                  <a:schemeClr val="bg1">
                    <a:lumMod val="85000"/>
                  </a:schemeClr>
                </a:solidFill>
                <a:latin typeface="Helvetica" pitchFamily="2" charset="0"/>
              </a:rPr>
              <a:t> </a:t>
            </a:r>
            <a:r>
              <a:rPr lang="en-US" sz="10500" dirty="0">
                <a:solidFill>
                  <a:schemeClr val="bg1">
                    <a:lumMod val="85000"/>
                  </a:schemeClr>
                </a:solidFill>
                <a:latin typeface="Helvetica" pitchFamily="2" charset="0"/>
              </a:rPr>
              <a:t>#</a:t>
            </a:r>
            <a:r>
              <a:rPr lang="ru-BE" sz="10500" dirty="0">
                <a:solidFill>
                  <a:schemeClr val="bg1">
                    <a:lumMod val="85000"/>
                  </a:schemeClr>
                </a:solidFill>
                <a:latin typeface="Helvetica" pitchFamily="2" charset="0"/>
              </a:rPr>
              <a:t>участник</a:t>
            </a:r>
          </a:p>
        </p:txBody>
      </p:sp>
    </p:spTree>
    <p:extLst>
      <p:ext uri="{BB962C8B-B14F-4D97-AF65-F5344CB8AC3E}">
        <p14:creationId xmlns:p14="http://schemas.microsoft.com/office/powerpoint/2010/main" val="4558842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Рисунок 13" descr="Изображение выглядит как Графика, символ, логотип, графический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B1C3A6CE-46E8-16CC-BFFE-1547169FA5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970" y="584688"/>
            <a:ext cx="2616200" cy="372194"/>
          </a:xfrm>
          <a:prstGeom prst="rect">
            <a:avLst/>
          </a:prstGeom>
        </p:spPr>
      </p:pic>
      <p:sp>
        <p:nvSpPr>
          <p:cNvPr id="7" name="TextBox 63">
            <a:extLst>
              <a:ext uri="{FF2B5EF4-FFF2-40B4-BE49-F238E27FC236}">
                <a16:creationId xmlns:a16="http://schemas.microsoft.com/office/drawing/2014/main" id="{BB172C44-5791-3CBA-59B3-113892590149}"/>
              </a:ext>
            </a:extLst>
          </p:cNvPr>
          <p:cNvSpPr txBox="1">
            <a:spLocks/>
          </p:cNvSpPr>
          <p:nvPr/>
        </p:nvSpPr>
        <p:spPr>
          <a:xfrm>
            <a:off x="825667" y="1809279"/>
            <a:ext cx="10041550" cy="791211"/>
          </a:xfrm>
          <a:prstGeom prst="rect">
            <a:avLst/>
          </a:prstGeom>
        </p:spPr>
        <p:txBody>
          <a:bodyPr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12700">
              <a:spcBef>
                <a:spcPts val="1200"/>
              </a:spcBef>
              <a:buFont typeface="Arial" panose="020B0604020202020204" pitchFamily="34" charset="0"/>
              <a:buNone/>
              <a:defRPr sz="4800">
                <a:latin typeface="+mn-lt"/>
                <a:ea typeface="+mn-ea"/>
                <a:cs typeface="+mn-cs"/>
                <a:sym typeface="Helvetica"/>
              </a:defRPr>
            </a:pPr>
            <a:r>
              <a:rPr lang="ru-RU" sz="4800" dirty="0">
                <a:latin typeface="Helvetica" pitchFamily="2" charset="0"/>
                <a:sym typeface="Helvetica"/>
              </a:rPr>
              <a:t>Заголовок может быть набран</a:t>
            </a:r>
            <a:br>
              <a:rPr lang="ru-RU" sz="4800" dirty="0">
                <a:latin typeface="Helvetica" pitchFamily="2" charset="0"/>
                <a:sym typeface="Helvetica"/>
              </a:rPr>
            </a:br>
            <a:r>
              <a:rPr lang="ru-RU" sz="4800" dirty="0">
                <a:latin typeface="Helvetica" pitchFamily="2" charset="0"/>
                <a:sym typeface="Helvetica"/>
              </a:rPr>
              <a:t>в две или три строки (24 </a:t>
            </a:r>
            <a:r>
              <a:rPr lang="en" sz="4800" dirty="0" err="1">
                <a:latin typeface="Helvetica" pitchFamily="2" charset="0"/>
                <a:sym typeface="Helvetica"/>
              </a:rPr>
              <a:t>pt</a:t>
            </a:r>
            <a:r>
              <a:rPr lang="en" sz="4800" dirty="0">
                <a:latin typeface="Helvetica" pitchFamily="2" charset="0"/>
                <a:sym typeface="Helvetica"/>
              </a:rPr>
              <a:t>)</a:t>
            </a:r>
          </a:p>
        </p:txBody>
      </p:sp>
      <p:sp>
        <p:nvSpPr>
          <p:cNvPr id="8" name="TextBox 44">
            <a:extLst>
              <a:ext uri="{FF2B5EF4-FFF2-40B4-BE49-F238E27FC236}">
                <a16:creationId xmlns:a16="http://schemas.microsoft.com/office/drawing/2014/main" id="{3E5952F5-C006-42EE-710C-F4E084121700}"/>
              </a:ext>
            </a:extLst>
          </p:cNvPr>
          <p:cNvSpPr txBox="1">
            <a:spLocks/>
          </p:cNvSpPr>
          <p:nvPr/>
        </p:nvSpPr>
        <p:spPr>
          <a:xfrm>
            <a:off x="852890" y="2775174"/>
            <a:ext cx="4536710" cy="319141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05256">
              <a:spcBef>
                <a:spcPts val="1150"/>
              </a:spcBef>
              <a:defRPr sz="1979">
                <a:latin typeface="+mn-lt"/>
                <a:ea typeface="+mn-ea"/>
                <a:cs typeface="+mn-cs"/>
                <a:sym typeface="Helvetica"/>
              </a:defRPr>
            </a:pPr>
            <a:r>
              <a:rPr lang="ru-RU" sz="1400" dirty="0">
                <a:latin typeface="Helvetica" pitchFamily="2" charset="0"/>
                <a:sym typeface="Helvetica"/>
              </a:rPr>
              <a:t>Небольшие куски текста (14</a:t>
            </a:r>
            <a:r>
              <a:rPr lang="en" sz="1400" dirty="0" err="1">
                <a:latin typeface="Helvetica" pitchFamily="2" charset="0"/>
                <a:sym typeface="Helvetica"/>
              </a:rPr>
              <a:t>pt</a:t>
            </a:r>
            <a:r>
              <a:rPr lang="en" sz="1400" dirty="0">
                <a:latin typeface="Helvetica" pitchFamily="2" charset="0"/>
                <a:sym typeface="Helvetica"/>
              </a:rPr>
              <a:t>) </a:t>
            </a:r>
            <a:r>
              <a:rPr lang="ru-RU" sz="1400" dirty="0">
                <a:latin typeface="Helvetica" pitchFamily="2" charset="0"/>
                <a:sym typeface="Helvetica"/>
              </a:rPr>
              <a:t>можно набирать в одну колонку, но не делайте колонку на всю ширину экрана. </a:t>
            </a:r>
          </a:p>
          <a:p>
            <a:pPr defTabSz="905256">
              <a:spcBef>
                <a:spcPts val="1150"/>
              </a:spcBef>
              <a:defRPr sz="1979">
                <a:latin typeface="+mn-lt"/>
                <a:ea typeface="+mn-ea"/>
                <a:cs typeface="+mn-cs"/>
                <a:sym typeface="Helvetica"/>
              </a:defRPr>
            </a:pPr>
            <a:r>
              <a:rPr lang="ru-RU" sz="1400" dirty="0">
                <a:latin typeface="Helvetica" pitchFamily="2" charset="0"/>
                <a:sym typeface="Helvetica"/>
              </a:rPr>
              <a:t>Текст, набранный длинной строкой очень трудно читать, подумайте о тех, кто будет читать вашу презентацию. Старайтесь чтобы в строке было в среднем семь — девять слов. Большее количество слов в строке способствует хорошему сну, но не чтению. </a:t>
            </a:r>
          </a:p>
          <a:p>
            <a:pPr defTabSz="905256">
              <a:spcBef>
                <a:spcPts val="1150"/>
              </a:spcBef>
              <a:defRPr sz="1979" i="1">
                <a:latin typeface="+mn-lt"/>
                <a:ea typeface="+mn-ea"/>
                <a:cs typeface="+mn-cs"/>
                <a:sym typeface="Helvetica"/>
              </a:defRPr>
            </a:pPr>
            <a:r>
              <a:rPr lang="ru-RU" sz="1400" i="1" dirty="0">
                <a:latin typeface="Helvetica" pitchFamily="2" charset="0"/>
                <a:sym typeface="Helvetica"/>
              </a:rPr>
              <a:t>Если у вас есть свободное пространство и вы считаете, что текст одинок и ему нужна компания, то поставьте рядом небольшое изображение, которое иллюстрирует ваш текст или дополняет его.</a:t>
            </a:r>
          </a:p>
        </p:txBody>
      </p:sp>
      <p:grpSp>
        <p:nvGrpSpPr>
          <p:cNvPr id="10" name="Oval 1">
            <a:extLst>
              <a:ext uri="{FF2B5EF4-FFF2-40B4-BE49-F238E27FC236}">
                <a16:creationId xmlns:a16="http://schemas.microsoft.com/office/drawing/2014/main" id="{A908C9DC-FC64-6CF4-5F91-FEBE96135EBF}"/>
              </a:ext>
            </a:extLst>
          </p:cNvPr>
          <p:cNvGrpSpPr/>
          <p:nvPr/>
        </p:nvGrpSpPr>
        <p:grpSpPr>
          <a:xfrm>
            <a:off x="6542048" y="1641415"/>
            <a:ext cx="4325169" cy="4325170"/>
            <a:chOff x="-1" y="-1"/>
            <a:chExt cx="8650337" cy="8650337"/>
          </a:xfrm>
        </p:grpSpPr>
        <p:sp>
          <p:nvSpPr>
            <p:cNvPr id="11" name="Кружок">
              <a:extLst>
                <a:ext uri="{FF2B5EF4-FFF2-40B4-BE49-F238E27FC236}">
                  <a16:creationId xmlns:a16="http://schemas.microsoft.com/office/drawing/2014/main" id="{47C300A5-1D9D-F919-4CD9-2B33C5496979}"/>
                </a:ext>
              </a:extLst>
            </p:cNvPr>
            <p:cNvSpPr/>
            <p:nvPr/>
          </p:nvSpPr>
          <p:spPr>
            <a:xfrm>
              <a:off x="-1" y="-1"/>
              <a:ext cx="8650337" cy="8650337"/>
            </a:xfrm>
            <a:prstGeom prst="ellipse">
              <a:avLst/>
            </a:prstGeom>
            <a:solidFill>
              <a:srgbClr val="D9D9D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600"/>
              </a:pPr>
              <a:endParaRPr sz="1300" dirty="0"/>
            </a:p>
          </p:txBody>
        </p:sp>
        <p:sp>
          <p:nvSpPr>
            <p:cNvPr id="12" name="Чтобы слайд не выглядел пустым, сюда можно поставить иллюстрацию или фотографию">
              <a:extLst>
                <a:ext uri="{FF2B5EF4-FFF2-40B4-BE49-F238E27FC236}">
                  <a16:creationId xmlns:a16="http://schemas.microsoft.com/office/drawing/2014/main" id="{188E46EF-9F9C-7B9E-782C-511853F6D0E7}"/>
                </a:ext>
              </a:extLst>
            </p:cNvPr>
            <p:cNvSpPr txBox="1"/>
            <p:nvPr/>
          </p:nvSpPr>
          <p:spPr>
            <a:xfrm>
              <a:off x="1358253" y="3955838"/>
              <a:ext cx="5933829" cy="7386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 defTabSz="1828800">
                <a:spcBef>
                  <a:spcPts val="0"/>
                </a:spcBef>
                <a:defRPr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r>
                <a:rPr sz="900" dirty="0" err="1">
                  <a:latin typeface="Helvetica" pitchFamily="2" charset="0"/>
                </a:rPr>
                <a:t>Чтобы</a:t>
              </a:r>
              <a:r>
                <a:rPr sz="900" dirty="0">
                  <a:latin typeface="Helvetica" pitchFamily="2" charset="0"/>
                </a:rPr>
                <a:t> </a:t>
              </a:r>
              <a:r>
                <a:rPr sz="900" dirty="0" err="1">
                  <a:latin typeface="Helvetica" pitchFamily="2" charset="0"/>
                </a:rPr>
                <a:t>слайд</a:t>
              </a:r>
              <a:r>
                <a:rPr sz="900" dirty="0">
                  <a:latin typeface="Helvetica" pitchFamily="2" charset="0"/>
                </a:rPr>
                <a:t> </a:t>
              </a:r>
              <a:r>
                <a:rPr sz="900" dirty="0" err="1">
                  <a:latin typeface="Helvetica" pitchFamily="2" charset="0"/>
                </a:rPr>
                <a:t>не</a:t>
              </a:r>
              <a:r>
                <a:rPr sz="900" dirty="0">
                  <a:latin typeface="Helvetica" pitchFamily="2" charset="0"/>
                </a:rPr>
                <a:t> </a:t>
              </a:r>
              <a:r>
                <a:rPr sz="900" dirty="0" err="1">
                  <a:latin typeface="Helvetica" pitchFamily="2" charset="0"/>
                </a:rPr>
                <a:t>выглядел</a:t>
              </a:r>
              <a:r>
                <a:rPr sz="900" dirty="0">
                  <a:latin typeface="Helvetica" pitchFamily="2" charset="0"/>
                </a:rPr>
                <a:t> </a:t>
              </a:r>
              <a:r>
                <a:rPr sz="900" dirty="0" err="1">
                  <a:latin typeface="Helvetica" pitchFamily="2" charset="0"/>
                </a:rPr>
                <a:t>пустым</a:t>
              </a:r>
              <a:r>
                <a:rPr sz="900" dirty="0">
                  <a:latin typeface="Helvetica" pitchFamily="2" charset="0"/>
                </a:rPr>
                <a:t>, </a:t>
              </a:r>
              <a:r>
                <a:rPr sz="900" dirty="0" err="1">
                  <a:latin typeface="Helvetica" pitchFamily="2" charset="0"/>
                </a:rPr>
                <a:t>сюда</a:t>
              </a:r>
              <a:r>
                <a:rPr sz="900" dirty="0">
                  <a:latin typeface="Helvetica" pitchFamily="2" charset="0"/>
                </a:rPr>
                <a:t> </a:t>
              </a:r>
              <a:r>
                <a:rPr sz="900" dirty="0" err="1">
                  <a:latin typeface="Helvetica" pitchFamily="2" charset="0"/>
                </a:rPr>
                <a:t>можно</a:t>
              </a:r>
              <a:r>
                <a:rPr sz="900" dirty="0">
                  <a:latin typeface="Helvetica" pitchFamily="2" charset="0"/>
                </a:rPr>
                <a:t> </a:t>
              </a:r>
              <a:r>
                <a:rPr sz="900" dirty="0" err="1">
                  <a:latin typeface="Helvetica" pitchFamily="2" charset="0"/>
                </a:rPr>
                <a:t>поставить</a:t>
              </a:r>
              <a:r>
                <a:rPr sz="900" dirty="0">
                  <a:latin typeface="Helvetica" pitchFamily="2" charset="0"/>
                </a:rPr>
                <a:t> </a:t>
              </a:r>
              <a:r>
                <a:rPr sz="900" dirty="0" err="1">
                  <a:latin typeface="Helvetica" pitchFamily="2" charset="0"/>
                </a:rPr>
                <a:t>иллюстрацию</a:t>
              </a:r>
              <a:r>
                <a:rPr sz="900" dirty="0">
                  <a:latin typeface="Helvetica" pitchFamily="2" charset="0"/>
                </a:rPr>
                <a:t> </a:t>
              </a:r>
              <a:r>
                <a:rPr sz="900" dirty="0" err="1">
                  <a:latin typeface="Helvetica" pitchFamily="2" charset="0"/>
                </a:rPr>
                <a:t>или</a:t>
              </a:r>
              <a:r>
                <a:rPr sz="900" dirty="0">
                  <a:latin typeface="Helvetica" pitchFamily="2" charset="0"/>
                </a:rPr>
                <a:t> </a:t>
              </a:r>
              <a:r>
                <a:rPr sz="900" dirty="0" err="1">
                  <a:latin typeface="Helvetica" pitchFamily="2" charset="0"/>
                </a:rPr>
                <a:t>фотографию</a:t>
              </a:r>
              <a:endParaRPr sz="900" dirty="0">
                <a:latin typeface="Helvetica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5763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Рисунок 13" descr="Изображение выглядит как Графика, символ, логотип, графический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B1C3A6CE-46E8-16CC-BFFE-1547169FA5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970" y="584688"/>
            <a:ext cx="2616200" cy="372194"/>
          </a:xfrm>
          <a:prstGeom prst="rect">
            <a:avLst/>
          </a:prstGeom>
        </p:spPr>
      </p:pic>
      <p:sp>
        <p:nvSpPr>
          <p:cNvPr id="4" name="TextBox 63">
            <a:extLst>
              <a:ext uri="{FF2B5EF4-FFF2-40B4-BE49-F238E27FC236}">
                <a16:creationId xmlns:a16="http://schemas.microsoft.com/office/drawing/2014/main" id="{F4A76C34-4BBF-38B4-63CB-9860F8A5FAA6}"/>
              </a:ext>
            </a:extLst>
          </p:cNvPr>
          <p:cNvSpPr txBox="1">
            <a:spLocks/>
          </p:cNvSpPr>
          <p:nvPr/>
        </p:nvSpPr>
        <p:spPr>
          <a:xfrm>
            <a:off x="846970" y="1389390"/>
            <a:ext cx="10041550" cy="791211"/>
          </a:xfrm>
          <a:prstGeom prst="rect">
            <a:avLst/>
          </a:prstGeom>
        </p:spPr>
        <p:txBody>
          <a:bodyPr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12700">
              <a:spcBef>
                <a:spcPts val="1200"/>
              </a:spcBef>
              <a:buFont typeface="Arial" panose="020B0604020202020204" pitchFamily="34" charset="0"/>
              <a:buNone/>
              <a:defRPr sz="4800">
                <a:latin typeface="+mn-lt"/>
                <a:ea typeface="+mn-ea"/>
                <a:cs typeface="+mn-cs"/>
                <a:sym typeface="Helvetica"/>
              </a:defRPr>
            </a:pPr>
            <a:r>
              <a:rPr lang="ru-RU" sz="4800" dirty="0">
                <a:latin typeface="Helvetica" pitchFamily="2" charset="0"/>
                <a:sym typeface="Helvetica"/>
              </a:rPr>
              <a:t>Заголовок может быть набран</a:t>
            </a:r>
            <a:br>
              <a:rPr lang="ru-RU" sz="4800" dirty="0">
                <a:latin typeface="Helvetica" pitchFamily="2" charset="0"/>
                <a:sym typeface="Helvetica"/>
              </a:rPr>
            </a:br>
            <a:r>
              <a:rPr lang="ru-RU" sz="4800" dirty="0">
                <a:latin typeface="Helvetica" pitchFamily="2" charset="0"/>
                <a:sym typeface="Helvetica"/>
              </a:rPr>
              <a:t>в две или три строки (24 </a:t>
            </a:r>
            <a:r>
              <a:rPr lang="en" sz="4800" dirty="0" err="1">
                <a:latin typeface="Helvetica" pitchFamily="2" charset="0"/>
                <a:sym typeface="Helvetica"/>
              </a:rPr>
              <a:t>pt</a:t>
            </a:r>
            <a:r>
              <a:rPr lang="en" sz="4800" dirty="0">
                <a:latin typeface="Helvetica" pitchFamily="2" charset="0"/>
                <a:sym typeface="Helvetica"/>
              </a:rPr>
              <a:t>)</a:t>
            </a:r>
          </a:p>
        </p:txBody>
      </p:sp>
      <p:sp>
        <p:nvSpPr>
          <p:cNvPr id="6" name="TextBox 14">
            <a:extLst>
              <a:ext uri="{FF2B5EF4-FFF2-40B4-BE49-F238E27FC236}">
                <a16:creationId xmlns:a16="http://schemas.microsoft.com/office/drawing/2014/main" id="{AB60D0F3-EB16-8DC5-2911-DFC7083AD57A}"/>
              </a:ext>
            </a:extLst>
          </p:cNvPr>
          <p:cNvSpPr txBox="1">
            <a:spLocks/>
          </p:cNvSpPr>
          <p:nvPr/>
        </p:nvSpPr>
        <p:spPr>
          <a:xfrm>
            <a:off x="846970" y="2630936"/>
            <a:ext cx="4959338" cy="3282660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 sz="2000">
                <a:latin typeface="+mn-lt"/>
                <a:ea typeface="+mn-ea"/>
                <a:cs typeface="+mn-cs"/>
                <a:sym typeface="Helvetica"/>
              </a:defRPr>
            </a:pPr>
            <a:r>
              <a:rPr lang="ru-RU" sz="2000" dirty="0">
                <a:latin typeface="Helvetica" pitchFamily="2" charset="0"/>
                <a:sym typeface="Helvetica"/>
              </a:rPr>
              <a:t>Если текста много, то рекомендуем набирать его в несколько колонок, две или три. Текст, набранный длинной строкой очень трудно читать, подумайте о тех, кто будет читать вашу презентацию. Старайтесь чтобы в строке было в среднем семь — девять слов. Большее количество слов в строке способствует хорошему сну, но не чтению.</a:t>
            </a:r>
          </a:p>
          <a:p>
            <a:pPr marL="0" indent="0">
              <a:buNone/>
              <a:defRPr sz="2000">
                <a:latin typeface="+mn-lt"/>
                <a:ea typeface="+mn-ea"/>
                <a:cs typeface="+mn-cs"/>
                <a:sym typeface="Helvetica"/>
              </a:defRPr>
            </a:pPr>
            <a:r>
              <a:rPr lang="ru-RU" sz="2000" dirty="0">
                <a:latin typeface="Helvetica" pitchFamily="2" charset="0"/>
                <a:sym typeface="Helvetica"/>
              </a:rPr>
              <a:t>Если текста много, то рекомендуем набирать его в несколько колонок, две или три. Текст, набранный длинной строкой очень трудно читать, подумайте о тех, кто будет читать вашу презентацию. </a:t>
            </a:r>
          </a:p>
          <a:p>
            <a:pPr marL="0" indent="0">
              <a:buNone/>
              <a:defRPr sz="2000">
                <a:latin typeface="+mn-lt"/>
                <a:ea typeface="+mn-ea"/>
                <a:cs typeface="+mn-cs"/>
                <a:sym typeface="Helvetica"/>
              </a:defRPr>
            </a:pPr>
            <a:r>
              <a:rPr lang="ru-RU" sz="2000" dirty="0">
                <a:latin typeface="Helvetica" pitchFamily="2" charset="0"/>
                <a:sym typeface="Helvetica"/>
              </a:rPr>
              <a:t>Старайтесь чтобы в строке было в среднем семь — девять слов. Большее количество слов в строке способствует хорошему сну, но не чтению.</a:t>
            </a:r>
          </a:p>
        </p:txBody>
      </p:sp>
      <p:sp>
        <p:nvSpPr>
          <p:cNvPr id="9" name="TextBox 14">
            <a:extLst>
              <a:ext uri="{FF2B5EF4-FFF2-40B4-BE49-F238E27FC236}">
                <a16:creationId xmlns:a16="http://schemas.microsoft.com/office/drawing/2014/main" id="{A2281B15-5FC4-F2BA-7C7D-6B76BF666C72}"/>
              </a:ext>
            </a:extLst>
          </p:cNvPr>
          <p:cNvSpPr txBox="1">
            <a:spLocks/>
          </p:cNvSpPr>
          <p:nvPr/>
        </p:nvSpPr>
        <p:spPr>
          <a:xfrm>
            <a:off x="6042017" y="2630936"/>
            <a:ext cx="4959338" cy="3282660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 sz="2000">
                <a:latin typeface="+mn-lt"/>
                <a:ea typeface="+mn-ea"/>
                <a:cs typeface="+mn-cs"/>
                <a:sym typeface="Helvetica"/>
              </a:defRPr>
            </a:pPr>
            <a:r>
              <a:rPr lang="ru-RU" sz="2000" dirty="0">
                <a:latin typeface="Helvetica" pitchFamily="2" charset="0"/>
                <a:sym typeface="Helvetica"/>
              </a:rPr>
              <a:t>Если текста много, то рекомендуем набирать его в несколько колонок, две или три. Текст, набранный длинной строкой очень трудно читать, подумайте о тех, кто будет читать вашу презентацию. Старайтесь чтобы в строке было в среднем семь — девять слов. Большее количество слов в строке способствует хорошему сну, но не чтению.</a:t>
            </a:r>
          </a:p>
          <a:p>
            <a:pPr marL="0" indent="0">
              <a:buNone/>
              <a:defRPr sz="2000">
                <a:latin typeface="+mn-lt"/>
                <a:ea typeface="+mn-ea"/>
                <a:cs typeface="+mn-cs"/>
                <a:sym typeface="Helvetica"/>
              </a:defRPr>
            </a:pPr>
            <a:r>
              <a:rPr lang="ru-RU" sz="2000" dirty="0">
                <a:latin typeface="Helvetica" pitchFamily="2" charset="0"/>
                <a:sym typeface="Helvetica"/>
              </a:rPr>
              <a:t>Если текста много, то рекомендуем набирать его в несколько колонок, две или три. Текст, набранный длинной строкой очень трудно читать, подумайте о тех, кто будет читать вашу презентацию. </a:t>
            </a:r>
          </a:p>
          <a:p>
            <a:pPr marL="0" indent="0">
              <a:buNone/>
              <a:defRPr sz="2000">
                <a:latin typeface="+mn-lt"/>
                <a:ea typeface="+mn-ea"/>
                <a:cs typeface="+mn-cs"/>
                <a:sym typeface="Helvetica"/>
              </a:defRPr>
            </a:pPr>
            <a:r>
              <a:rPr lang="ru-RU" sz="2000" dirty="0">
                <a:latin typeface="Helvetica" pitchFamily="2" charset="0"/>
                <a:sym typeface="Helvetica"/>
              </a:rPr>
              <a:t>Старайтесь чтобы в строке было в среднем семь — девять слов. Большее количество слов в строке способствует хорошему сну, но не чтению.</a:t>
            </a:r>
          </a:p>
        </p:txBody>
      </p:sp>
    </p:spTree>
    <p:extLst>
      <p:ext uri="{BB962C8B-B14F-4D97-AF65-F5344CB8AC3E}">
        <p14:creationId xmlns:p14="http://schemas.microsoft.com/office/powerpoint/2010/main" val="24406445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Рисунок 13" descr="Изображение выглядит как Графика, символ, логотип, графический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B1C3A6CE-46E8-16CC-BFFE-1547169FA5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970" y="584688"/>
            <a:ext cx="2616200" cy="372194"/>
          </a:xfrm>
          <a:prstGeom prst="rect">
            <a:avLst/>
          </a:prstGeom>
        </p:spPr>
      </p:pic>
      <p:sp>
        <p:nvSpPr>
          <p:cNvPr id="4" name="TextBox 63">
            <a:extLst>
              <a:ext uri="{FF2B5EF4-FFF2-40B4-BE49-F238E27FC236}">
                <a16:creationId xmlns:a16="http://schemas.microsoft.com/office/drawing/2014/main" id="{F4A76C34-4BBF-38B4-63CB-9860F8A5FAA6}"/>
              </a:ext>
            </a:extLst>
          </p:cNvPr>
          <p:cNvSpPr txBox="1">
            <a:spLocks/>
          </p:cNvSpPr>
          <p:nvPr/>
        </p:nvSpPr>
        <p:spPr>
          <a:xfrm>
            <a:off x="846970" y="1389390"/>
            <a:ext cx="10041550" cy="791211"/>
          </a:xfrm>
          <a:prstGeom prst="rect">
            <a:avLst/>
          </a:prstGeom>
        </p:spPr>
        <p:txBody>
          <a:bodyPr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12700">
              <a:spcBef>
                <a:spcPts val="1200"/>
              </a:spcBef>
              <a:buFont typeface="Arial" panose="020B0604020202020204" pitchFamily="34" charset="0"/>
              <a:buNone/>
              <a:defRPr sz="4800">
                <a:latin typeface="+mn-lt"/>
                <a:ea typeface="+mn-ea"/>
                <a:cs typeface="+mn-cs"/>
                <a:sym typeface="Helvetica"/>
              </a:defRPr>
            </a:pPr>
            <a:r>
              <a:rPr lang="ru-RU" sz="4800" dirty="0">
                <a:latin typeface="Helvetica" pitchFamily="2" charset="0"/>
                <a:sym typeface="Helvetica"/>
              </a:rPr>
              <a:t>Заголовок может быть набран</a:t>
            </a:r>
            <a:br>
              <a:rPr lang="ru-RU" sz="4800" dirty="0">
                <a:latin typeface="Helvetica" pitchFamily="2" charset="0"/>
                <a:sym typeface="Helvetica"/>
              </a:rPr>
            </a:br>
            <a:r>
              <a:rPr lang="ru-RU" sz="4800" dirty="0">
                <a:latin typeface="Helvetica" pitchFamily="2" charset="0"/>
                <a:sym typeface="Helvetica"/>
              </a:rPr>
              <a:t>в две или три строки (24 </a:t>
            </a:r>
            <a:r>
              <a:rPr lang="en" sz="4800" dirty="0" err="1">
                <a:latin typeface="Helvetica" pitchFamily="2" charset="0"/>
                <a:sym typeface="Helvetica"/>
              </a:rPr>
              <a:t>pt</a:t>
            </a:r>
            <a:r>
              <a:rPr lang="en" sz="4800" dirty="0">
                <a:latin typeface="Helvetica" pitchFamily="2" charset="0"/>
                <a:sym typeface="Helvetica"/>
              </a:rPr>
              <a:t>)</a:t>
            </a:r>
          </a:p>
        </p:txBody>
      </p:sp>
      <p:sp>
        <p:nvSpPr>
          <p:cNvPr id="2" name="TextBox 15">
            <a:extLst>
              <a:ext uri="{FF2B5EF4-FFF2-40B4-BE49-F238E27FC236}">
                <a16:creationId xmlns:a16="http://schemas.microsoft.com/office/drawing/2014/main" id="{9F92AC47-A66F-2DE7-940C-EBBAB3BEA7C6}"/>
              </a:ext>
            </a:extLst>
          </p:cNvPr>
          <p:cNvSpPr txBox="1">
            <a:spLocks/>
          </p:cNvSpPr>
          <p:nvPr/>
        </p:nvSpPr>
        <p:spPr>
          <a:xfrm>
            <a:off x="846970" y="2462972"/>
            <a:ext cx="4780382" cy="1475741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12573">
              <a:lnSpc>
                <a:spcPct val="100000"/>
              </a:lnSpc>
              <a:spcBef>
                <a:spcPts val="1250"/>
              </a:spcBef>
              <a:buFont typeface="Arial" panose="020B0604020202020204" pitchFamily="34" charset="0"/>
              <a:buNone/>
              <a:defRPr sz="1979">
                <a:latin typeface="+mn-lt"/>
                <a:ea typeface="+mn-ea"/>
                <a:cs typeface="+mn-cs"/>
                <a:sym typeface="Helvetica"/>
              </a:defRPr>
            </a:pPr>
            <a:r>
              <a:rPr lang="ru-RU" sz="1400" dirty="0">
                <a:latin typeface="Helvetica" pitchFamily="2" charset="0"/>
                <a:sym typeface="Helvetica"/>
              </a:rPr>
              <a:t>Я как раз тот самый обычный текст о котором говорится справа, набирайте меня везде одинаковым кеглем (14 </a:t>
            </a:r>
            <a:r>
              <a:rPr lang="en" sz="1400" dirty="0" err="1">
                <a:latin typeface="Helvetica" pitchFamily="2" charset="0"/>
                <a:sym typeface="Helvetica"/>
              </a:rPr>
              <a:t>pt</a:t>
            </a:r>
            <a:r>
              <a:rPr lang="en" sz="1400" dirty="0">
                <a:latin typeface="Helvetica" pitchFamily="2" charset="0"/>
                <a:sym typeface="Helvetica"/>
              </a:rPr>
              <a:t>), </a:t>
            </a:r>
            <a:r>
              <a:rPr lang="ru-RU" sz="1400" dirty="0">
                <a:latin typeface="Helvetica" pitchFamily="2" charset="0"/>
                <a:sym typeface="Helvetica"/>
              </a:rPr>
              <a:t>в таком размере я хорошо читаюсь на экране и на распечатанных слайдах. Не нужно меня увеличивать без надобности, ведь всегда под рукой есть кнопка полноэкранного режима.</a:t>
            </a:r>
          </a:p>
          <a:p>
            <a:pPr marL="0" indent="0" defTabSz="12573">
              <a:lnSpc>
                <a:spcPct val="100000"/>
              </a:lnSpc>
              <a:spcBef>
                <a:spcPts val="1250"/>
              </a:spcBef>
              <a:buFont typeface="Arial" panose="020B0604020202020204" pitchFamily="34" charset="0"/>
              <a:buNone/>
              <a:defRPr sz="1979">
                <a:latin typeface="+mn-lt"/>
                <a:ea typeface="+mn-ea"/>
                <a:cs typeface="+mn-cs"/>
                <a:sym typeface="Helvetica"/>
              </a:defRPr>
            </a:pPr>
            <a:r>
              <a:rPr lang="ru-RU" sz="1400" dirty="0">
                <a:latin typeface="Helvetica" pitchFamily="2" charset="0"/>
                <a:sym typeface="Helvetica"/>
              </a:rPr>
              <a:t>Я как раз тот самый обычный текст о котором говорится справа, набирайте меня везде одинаковым кеглем (14 </a:t>
            </a:r>
            <a:r>
              <a:rPr lang="en" sz="1400" dirty="0" err="1">
                <a:latin typeface="Helvetica" pitchFamily="2" charset="0"/>
                <a:sym typeface="Helvetica"/>
              </a:rPr>
              <a:t>pt</a:t>
            </a:r>
            <a:r>
              <a:rPr lang="en" sz="1400" dirty="0">
                <a:latin typeface="Helvetica" pitchFamily="2" charset="0"/>
                <a:sym typeface="Helvetica"/>
              </a:rPr>
              <a:t>), </a:t>
            </a:r>
            <a:r>
              <a:rPr lang="ru-RU" sz="1400" dirty="0">
                <a:latin typeface="Helvetica" pitchFamily="2" charset="0"/>
                <a:sym typeface="Helvetica"/>
              </a:rPr>
              <a:t>в таком размере я хорошо читаюсь на экране и на распечатанных слайдах. Не нужно меня увеличивать без надобности, ведь всегда под рукой есть кнопка полноэкранного режима.</a:t>
            </a:r>
          </a:p>
        </p:txBody>
      </p:sp>
      <p:sp>
        <p:nvSpPr>
          <p:cNvPr id="3" name="TextBox 23">
            <a:extLst>
              <a:ext uri="{FF2B5EF4-FFF2-40B4-BE49-F238E27FC236}">
                <a16:creationId xmlns:a16="http://schemas.microsoft.com/office/drawing/2014/main" id="{C75F5DE8-3A40-A976-11EF-15694927C630}"/>
              </a:ext>
            </a:extLst>
          </p:cNvPr>
          <p:cNvSpPr txBox="1">
            <a:spLocks/>
          </p:cNvSpPr>
          <p:nvPr/>
        </p:nvSpPr>
        <p:spPr>
          <a:xfrm>
            <a:off x="846970" y="5673901"/>
            <a:ext cx="4780382" cy="3962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>
            <a:noAutofit/>
          </a:bodyPr>
          <a:lstStyle>
            <a:lvl1pPr marL="0" indent="0" algn="l" defTabSz="24638" rtl="0" eaLnBrk="1" latinLnBrk="0" hangingPunct="1">
              <a:lnSpc>
                <a:spcPct val="100000"/>
              </a:lnSpc>
              <a:spcBef>
                <a:spcPts val="2300"/>
              </a:spcBef>
              <a:buSzTx/>
              <a:buFontTx/>
              <a:buNone/>
              <a:defRPr sz="194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Helvetica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000" dirty="0">
                <a:latin typeface="Helvetica" pitchFamily="2" charset="0"/>
              </a:rPr>
              <a:t>Примечания, или любая другая пояснительная или дополнительная информация набираются шрифтом размером 10 </a:t>
            </a:r>
            <a:r>
              <a:rPr lang="en" sz="1000" dirty="0" err="1">
                <a:latin typeface="Helvetica" pitchFamily="2" charset="0"/>
              </a:rPr>
              <a:t>pt</a:t>
            </a:r>
            <a:endParaRPr lang="en" sz="1000" dirty="0">
              <a:latin typeface="Helvetica" pitchFamily="2" charset="0"/>
            </a:endParaRPr>
          </a:p>
        </p:txBody>
      </p:sp>
      <p:sp>
        <p:nvSpPr>
          <p:cNvPr id="5" name="TextBox 22">
            <a:extLst>
              <a:ext uri="{FF2B5EF4-FFF2-40B4-BE49-F238E27FC236}">
                <a16:creationId xmlns:a16="http://schemas.microsoft.com/office/drawing/2014/main" id="{8C31C5D2-6499-142C-634A-27418D65F570}"/>
              </a:ext>
            </a:extLst>
          </p:cNvPr>
          <p:cNvSpPr txBox="1">
            <a:spLocks/>
          </p:cNvSpPr>
          <p:nvPr/>
        </p:nvSpPr>
        <p:spPr>
          <a:xfrm>
            <a:off x="6096000" y="3327388"/>
            <a:ext cx="5487361" cy="19431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 sz="4800">
                <a:latin typeface="+mn-lt"/>
                <a:ea typeface="+mn-ea"/>
                <a:cs typeface="+mn-cs"/>
                <a:sym typeface="Helvetica"/>
              </a:defRPr>
            </a:pPr>
            <a:r>
              <a:rPr lang="ru-RU" sz="2400" dirty="0">
                <a:latin typeface="Helvetica" pitchFamily="2" charset="0"/>
                <a:sym typeface="Helvetica"/>
              </a:rPr>
              <a:t>Небольшую фразу, с важной информацией, можно выделить, набрав ее более крупным кеглем, чем обычный  текст. Делать </a:t>
            </a:r>
            <a:br>
              <a:rPr lang="ru-RU" sz="2400" dirty="0">
                <a:latin typeface="Helvetica" pitchFamily="2" charset="0"/>
                <a:sym typeface="Helvetica"/>
              </a:rPr>
            </a:br>
            <a:r>
              <a:rPr lang="ru-RU" sz="2400" dirty="0">
                <a:latin typeface="Helvetica" pitchFamily="2" charset="0"/>
                <a:sym typeface="Helvetica"/>
              </a:rPr>
              <a:t>это часто не рекомендуется.</a:t>
            </a:r>
          </a:p>
        </p:txBody>
      </p:sp>
    </p:spTree>
    <p:extLst>
      <p:ext uri="{BB962C8B-B14F-4D97-AF65-F5344CB8AC3E}">
        <p14:creationId xmlns:p14="http://schemas.microsoft.com/office/powerpoint/2010/main" val="37884578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Рисунок 13" descr="Изображение выглядит как Графика, символ, логотип, графический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B1C3A6CE-46E8-16CC-BFFE-1547169FA5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970" y="584688"/>
            <a:ext cx="2616200" cy="372194"/>
          </a:xfrm>
          <a:prstGeom prst="rect">
            <a:avLst/>
          </a:prstGeom>
        </p:spPr>
      </p:pic>
      <p:sp>
        <p:nvSpPr>
          <p:cNvPr id="6" name="TextBox 17">
            <a:extLst>
              <a:ext uri="{FF2B5EF4-FFF2-40B4-BE49-F238E27FC236}">
                <a16:creationId xmlns:a16="http://schemas.microsoft.com/office/drawing/2014/main" id="{0517B72F-FBCB-3F2C-9CC3-0BF919F97375}"/>
              </a:ext>
            </a:extLst>
          </p:cNvPr>
          <p:cNvSpPr txBox="1">
            <a:spLocks/>
          </p:cNvSpPr>
          <p:nvPr/>
        </p:nvSpPr>
        <p:spPr>
          <a:xfrm>
            <a:off x="846970" y="1710048"/>
            <a:ext cx="3560279" cy="1056641"/>
          </a:xfrm>
          <a:prstGeom prst="rect">
            <a:avLst/>
          </a:prstGeom>
        </p:spPr>
        <p:txBody>
          <a:bodyPr>
            <a:normAutofit fontScale="4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12573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3168">
                <a:latin typeface="+mn-lt"/>
                <a:ea typeface="+mn-ea"/>
                <a:cs typeface="+mn-cs"/>
                <a:sym typeface="Helvetica"/>
              </a:defRPr>
            </a:pPr>
            <a:r>
              <a:rPr lang="ru-RU" sz="3168" dirty="0">
                <a:latin typeface="Helvetica" pitchFamily="2" charset="0"/>
                <a:sym typeface="Helvetica"/>
              </a:rPr>
              <a:t>Название графика. Обратите</a:t>
            </a:r>
            <a:br>
              <a:rPr lang="ru-RU" sz="3168" dirty="0">
                <a:latin typeface="Helvetica" pitchFamily="2" charset="0"/>
                <a:sym typeface="Helvetica"/>
              </a:rPr>
            </a:br>
            <a:r>
              <a:rPr lang="ru-RU" sz="3168" dirty="0">
                <a:latin typeface="Helvetica" pitchFamily="2" charset="0"/>
                <a:sym typeface="Helvetica"/>
              </a:rPr>
              <a:t>внимание, что название графика набирается меньшим кеглем, </a:t>
            </a:r>
            <a:br>
              <a:rPr lang="ru-RU" sz="3168" dirty="0">
                <a:latin typeface="Helvetica" pitchFamily="2" charset="0"/>
                <a:sym typeface="Helvetica"/>
              </a:rPr>
            </a:br>
            <a:r>
              <a:rPr lang="ru-RU" sz="3168" dirty="0">
                <a:latin typeface="Helvetica" pitchFamily="2" charset="0"/>
                <a:sym typeface="Helvetica"/>
              </a:rPr>
              <a:t>чем заголовок (16</a:t>
            </a:r>
            <a:r>
              <a:rPr lang="en" sz="3168" dirty="0" err="1">
                <a:latin typeface="Helvetica" pitchFamily="2" charset="0"/>
                <a:sym typeface="Helvetica"/>
              </a:rPr>
              <a:t>pt</a:t>
            </a:r>
            <a:r>
              <a:rPr lang="en" sz="3168" dirty="0">
                <a:latin typeface="Helvetica" pitchFamily="2" charset="0"/>
                <a:sym typeface="Helvetica"/>
              </a:rPr>
              <a:t>)</a:t>
            </a:r>
          </a:p>
        </p:txBody>
      </p:sp>
      <p:sp>
        <p:nvSpPr>
          <p:cNvPr id="8" name="TextBox 23">
            <a:extLst>
              <a:ext uri="{FF2B5EF4-FFF2-40B4-BE49-F238E27FC236}">
                <a16:creationId xmlns:a16="http://schemas.microsoft.com/office/drawing/2014/main" id="{CAB88A74-377F-E9C0-7F84-00D49FF67FA7}"/>
              </a:ext>
            </a:extLst>
          </p:cNvPr>
          <p:cNvSpPr txBox="1">
            <a:spLocks/>
          </p:cNvSpPr>
          <p:nvPr/>
        </p:nvSpPr>
        <p:spPr>
          <a:xfrm>
            <a:off x="846969" y="5421647"/>
            <a:ext cx="3269328" cy="5486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>
            <a:normAutofit fontScale="47500" lnSpcReduction="20000"/>
          </a:bodyPr>
          <a:lstStyle>
            <a:lvl1pPr marL="0" indent="0" algn="l" defTabSz="24638" rtl="0" eaLnBrk="1" latinLnBrk="0" hangingPunct="1">
              <a:lnSpc>
                <a:spcPct val="100000"/>
              </a:lnSpc>
              <a:spcBef>
                <a:spcPts val="2300"/>
              </a:spcBef>
              <a:buSzTx/>
              <a:buFontTx/>
              <a:buNone/>
              <a:defRPr sz="194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Helvetica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>
                <a:latin typeface="Helvetica" pitchFamily="2" charset="0"/>
              </a:rPr>
              <a:t>Примечания, или любая другая пояснительная или дополнительная информация набираются шрифтом размером 10 </a:t>
            </a:r>
            <a:r>
              <a:rPr lang="en">
                <a:latin typeface="Helvetica" pitchFamily="2" charset="0"/>
              </a:rPr>
              <a:t>pt</a:t>
            </a:r>
          </a:p>
        </p:txBody>
      </p:sp>
      <p:graphicFrame>
        <p:nvGraphicFramePr>
          <p:cNvPr id="9" name="Chart 1">
            <a:extLst>
              <a:ext uri="{FF2B5EF4-FFF2-40B4-BE49-F238E27FC236}">
                <a16:creationId xmlns:a16="http://schemas.microsoft.com/office/drawing/2014/main" id="{2998E9C7-FC47-69D6-4FB1-02B766F3061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67317132"/>
              </p:ext>
            </p:extLst>
          </p:nvPr>
        </p:nvGraphicFramePr>
        <p:xfrm>
          <a:off x="5282284" y="1710048"/>
          <a:ext cx="6604916" cy="38973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1" name="TextBox 15">
            <a:extLst>
              <a:ext uri="{FF2B5EF4-FFF2-40B4-BE49-F238E27FC236}">
                <a16:creationId xmlns:a16="http://schemas.microsoft.com/office/drawing/2014/main" id="{93DC3889-D44B-7B6B-4636-D1804BAFCA67}"/>
              </a:ext>
            </a:extLst>
          </p:cNvPr>
          <p:cNvSpPr txBox="1">
            <a:spLocks/>
          </p:cNvSpPr>
          <p:nvPr/>
        </p:nvSpPr>
        <p:spPr>
          <a:xfrm>
            <a:off x="846969" y="2920865"/>
            <a:ext cx="4007419" cy="1899329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12573">
              <a:lnSpc>
                <a:spcPct val="100000"/>
              </a:lnSpc>
              <a:spcBef>
                <a:spcPts val="1250"/>
              </a:spcBef>
              <a:buFont typeface="Arial" panose="020B0604020202020204" pitchFamily="34" charset="0"/>
              <a:buNone/>
              <a:defRPr sz="1979">
                <a:latin typeface="+mn-lt"/>
                <a:ea typeface="+mn-ea"/>
                <a:cs typeface="+mn-cs"/>
                <a:sym typeface="Helvetica"/>
              </a:defRPr>
            </a:pPr>
            <a:r>
              <a:rPr lang="ru-RU" sz="1400" dirty="0">
                <a:latin typeface="Helvetica" pitchFamily="2" charset="0"/>
                <a:sym typeface="Helvetica"/>
              </a:rPr>
              <a:t>Как раз тот самый обычный текст о котором говорится справа, набирайте меня везде одинаковым кеглем (14 </a:t>
            </a:r>
            <a:r>
              <a:rPr lang="en" sz="1400" dirty="0" err="1">
                <a:latin typeface="Helvetica" pitchFamily="2" charset="0"/>
                <a:sym typeface="Helvetica"/>
              </a:rPr>
              <a:t>pt</a:t>
            </a:r>
            <a:r>
              <a:rPr lang="en" sz="1400" dirty="0">
                <a:latin typeface="Helvetica" pitchFamily="2" charset="0"/>
                <a:sym typeface="Helvetica"/>
              </a:rPr>
              <a:t>), </a:t>
            </a:r>
            <a:r>
              <a:rPr lang="ru-RU" sz="1400" dirty="0">
                <a:latin typeface="Helvetica" pitchFamily="2" charset="0"/>
                <a:sym typeface="Helvetica"/>
              </a:rPr>
              <a:t>в таком размере я хорошо читаюсь на экране и на распечатанных слайдах. Не нужно меня увеличивать без надобности, ведь всегда под рукой есть кнопка полноэкранного режима.</a:t>
            </a:r>
          </a:p>
        </p:txBody>
      </p:sp>
    </p:spTree>
    <p:extLst>
      <p:ext uri="{BB962C8B-B14F-4D97-AF65-F5344CB8AC3E}">
        <p14:creationId xmlns:p14="http://schemas.microsoft.com/office/powerpoint/2010/main" val="1152438925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377</TotalTime>
  <Words>1475</Words>
  <Application>Microsoft Macintosh PowerPoint</Application>
  <PresentationFormat>Широкоэкранный</PresentationFormat>
  <Paragraphs>146</Paragraphs>
  <Slides>18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18</vt:i4>
      </vt:variant>
    </vt:vector>
  </HeadingPairs>
  <TitlesOfParts>
    <vt:vector size="27" baseType="lpstr">
      <vt:lpstr>Aptos</vt:lpstr>
      <vt:lpstr>Aptos Display</vt:lpstr>
      <vt:lpstr>Arial</vt:lpstr>
      <vt:lpstr>Calibri</vt:lpstr>
      <vt:lpstr>Helvetica</vt:lpstr>
      <vt:lpstr>Montserrat </vt:lpstr>
      <vt:lpstr>Montserrat-Regular</vt:lpstr>
      <vt:lpstr>Wingdings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Kristina Nikolaenko</dc:creator>
  <cp:lastModifiedBy>Kristina Nikolaenko</cp:lastModifiedBy>
  <cp:revision>4</cp:revision>
  <dcterms:created xsi:type="dcterms:W3CDTF">2024-03-11T17:39:46Z</dcterms:created>
  <dcterms:modified xsi:type="dcterms:W3CDTF">2024-03-11T23:58:25Z</dcterms:modified>
</cp:coreProperties>
</file>